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 varScale="1">
        <p:scale>
          <a:sx n="105" d="100"/>
          <a:sy n="105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FCE-5F78-D34B-927E-2D9A65CED96F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E458-0A12-ED4E-93A1-2D5D792B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7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FCE-5F78-D34B-927E-2D9A65CED96F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E458-0A12-ED4E-93A1-2D5D792B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FCE-5F78-D34B-927E-2D9A65CED96F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E458-0A12-ED4E-93A1-2D5D792B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0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FCE-5F78-D34B-927E-2D9A65CED96F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E458-0A12-ED4E-93A1-2D5D792B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5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FCE-5F78-D34B-927E-2D9A65CED96F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E458-0A12-ED4E-93A1-2D5D792B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8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FCE-5F78-D34B-927E-2D9A65CED96F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E458-0A12-ED4E-93A1-2D5D792B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FCE-5F78-D34B-927E-2D9A65CED96F}" type="datetimeFigureOut">
              <a:rPr lang="en-US" smtClean="0"/>
              <a:t>5/8/22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E458-0A12-ED4E-93A1-2D5D792B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1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FCE-5F78-D34B-927E-2D9A65CED96F}" type="datetimeFigureOut">
              <a:rPr lang="en-US" smtClean="0"/>
              <a:t>5/8/22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E458-0A12-ED4E-93A1-2D5D792B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6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FCE-5F78-D34B-927E-2D9A65CED96F}" type="datetimeFigureOut">
              <a:rPr lang="en-US" smtClean="0"/>
              <a:t>5/8/22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E458-0A12-ED4E-93A1-2D5D792B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7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FCE-5F78-D34B-927E-2D9A65CED96F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E458-0A12-ED4E-93A1-2D5D792B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6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FCE-5F78-D34B-927E-2D9A65CED96F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E458-0A12-ED4E-93A1-2D5D792B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7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AFCE-5F78-D34B-927E-2D9A65CED96F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E458-0A12-ED4E-93A1-2D5D792B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BAE35-5CDB-0066-9408-6A12D8A2A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5116529"/>
            <a:ext cx="7944130" cy="1000655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solidFill>
                  <a:schemeClr val="tx2"/>
                </a:solidFill>
              </a:rPr>
              <a:t>A People for God’s Glory</a:t>
            </a:r>
          </a:p>
        </p:txBody>
      </p:sp>
      <p:pic>
        <p:nvPicPr>
          <p:cNvPr id="1026" name="Picture 2" descr="Heaven, Clouds, Sunset, Cloudscape, Atmosphere, Sunrise">
            <a:extLst>
              <a:ext uri="{FF2B5EF4-FFF2-40B4-BE49-F238E27FC236}">
                <a16:creationId xmlns:a16="http://schemas.microsoft.com/office/drawing/2014/main" id="{CD6FB6D8-F02E-3F16-F611-085622AED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0" b="6047"/>
          <a:stretch/>
        </p:blipFill>
        <p:spPr bwMode="auto">
          <a:xfrm>
            <a:off x="20" y="10"/>
            <a:ext cx="9143980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9" name="Group 7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74" name="Freeform: Shape 7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0" name="Freeform: Shape 7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EC28871-928E-5348-1947-DC10A1542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4580785"/>
            <a:ext cx="7062673" cy="48437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Ephesians 3:20-21</a:t>
            </a:r>
          </a:p>
        </p:txBody>
      </p:sp>
    </p:spTree>
    <p:extLst>
      <p:ext uri="{BB962C8B-B14F-4D97-AF65-F5344CB8AC3E}">
        <p14:creationId xmlns:p14="http://schemas.microsoft.com/office/powerpoint/2010/main" val="220722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eaven, Clouds, Sunset, Cloudscape, Atmosphere, Sunrise">
            <a:extLst>
              <a:ext uri="{FF2B5EF4-FFF2-40B4-BE49-F238E27FC236}">
                <a16:creationId xmlns:a16="http://schemas.microsoft.com/office/drawing/2014/main" id="{7D146F6E-64EF-54CA-9757-7852EFC6E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273"/>
          <a:stretch/>
        </p:blipFill>
        <p:spPr bwMode="auto">
          <a:xfrm>
            <a:off x="0" y="0"/>
            <a:ext cx="9144000" cy="14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95D96-C526-6F08-7347-D7F8B961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344"/>
            <a:ext cx="7886700" cy="1389887"/>
          </a:xfrm>
        </p:spPr>
        <p:txBody>
          <a:bodyPr/>
          <a:lstStyle/>
          <a:p>
            <a:r>
              <a:rPr lang="en-US" b="1" dirty="0"/>
              <a:t>Don’t Be A Babylonian!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A3E11-A0C2-A8D7-E2C2-107DD207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802185"/>
          </a:xfrm>
        </p:spPr>
        <p:txBody>
          <a:bodyPr/>
          <a:lstStyle/>
          <a:p>
            <a:r>
              <a:rPr lang="en-US" dirty="0"/>
              <a:t>We are the temple of God! (Psalm 29:9)</a:t>
            </a:r>
          </a:p>
          <a:p>
            <a:r>
              <a:rPr lang="en-US" dirty="0"/>
              <a:t>Don’t destroy God’s house!</a:t>
            </a:r>
          </a:p>
          <a:p>
            <a:pPr lvl="1"/>
            <a:r>
              <a:rPr lang="en-US" dirty="0"/>
              <a:t>Psalm 74:4-7</a:t>
            </a:r>
          </a:p>
          <a:p>
            <a:pPr lvl="1"/>
            <a:r>
              <a:rPr lang="en-US" dirty="0"/>
              <a:t>1 Corinthians 3:16-17</a:t>
            </a:r>
          </a:p>
          <a:p>
            <a:pPr lvl="1"/>
            <a:r>
              <a:rPr lang="en-US" dirty="0"/>
              <a:t>1 Corinthians 3:2-3</a:t>
            </a:r>
          </a:p>
          <a:p>
            <a:r>
              <a:rPr lang="en-US" dirty="0"/>
              <a:t>This happens in a number of ways:</a:t>
            </a:r>
          </a:p>
          <a:p>
            <a:pPr lvl="1"/>
            <a:r>
              <a:rPr lang="en-US" dirty="0"/>
              <a:t>Gossip</a:t>
            </a:r>
          </a:p>
          <a:p>
            <a:pPr lvl="1"/>
            <a:r>
              <a:rPr lang="en-US" dirty="0"/>
              <a:t>Strife</a:t>
            </a:r>
          </a:p>
          <a:p>
            <a:pPr lvl="1"/>
            <a:r>
              <a:rPr lang="en-US" dirty="0"/>
              <a:t>Jealousy</a:t>
            </a:r>
          </a:p>
          <a:p>
            <a:pPr lvl="1"/>
            <a:r>
              <a:rPr lang="en-US" dirty="0"/>
              <a:t>Slander</a:t>
            </a:r>
          </a:p>
          <a:p>
            <a:pPr lvl="1"/>
            <a:r>
              <a:rPr lang="en-US" dirty="0"/>
              <a:t>Neglect</a:t>
            </a:r>
          </a:p>
        </p:txBody>
      </p:sp>
    </p:spTree>
    <p:extLst>
      <p:ext uri="{BB962C8B-B14F-4D97-AF65-F5344CB8AC3E}">
        <p14:creationId xmlns:p14="http://schemas.microsoft.com/office/powerpoint/2010/main" val="392473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eaven, Clouds, Sunset, Cloudscape, Atmosphere, Sunrise">
            <a:extLst>
              <a:ext uri="{FF2B5EF4-FFF2-40B4-BE49-F238E27FC236}">
                <a16:creationId xmlns:a16="http://schemas.microsoft.com/office/drawing/2014/main" id="{7D146F6E-64EF-54CA-9757-7852EFC6E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273"/>
          <a:stretch/>
        </p:blipFill>
        <p:spPr bwMode="auto">
          <a:xfrm>
            <a:off x="0" y="0"/>
            <a:ext cx="9144000" cy="14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95D96-C526-6F08-7347-D7F8B961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344"/>
            <a:ext cx="7886700" cy="1389887"/>
          </a:xfrm>
        </p:spPr>
        <p:txBody>
          <a:bodyPr/>
          <a:lstStyle/>
          <a:p>
            <a:r>
              <a:rPr lang="en-US" b="1" dirty="0"/>
              <a:t>Develop One Another!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A3E11-A0C2-A8D7-E2C2-107DD207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802185"/>
          </a:xfrm>
        </p:spPr>
        <p:txBody>
          <a:bodyPr/>
          <a:lstStyle/>
          <a:p>
            <a:r>
              <a:rPr lang="en-US" dirty="0"/>
              <a:t>Don’t be nice; be useful. (Jeremiah 12:6)</a:t>
            </a:r>
          </a:p>
          <a:p>
            <a:r>
              <a:rPr lang="en-US" dirty="0"/>
              <a:t>We need to love discipline. (Proverbs 12:1)</a:t>
            </a:r>
          </a:p>
          <a:p>
            <a:r>
              <a:rPr lang="en-US" dirty="0"/>
              <a:t>We are responsible for one another’s spiritual growth.</a:t>
            </a:r>
          </a:p>
          <a:p>
            <a:pPr lvl="1"/>
            <a:r>
              <a:rPr lang="en-US" dirty="0"/>
              <a:t>Ephesians 4:11-12</a:t>
            </a:r>
          </a:p>
          <a:p>
            <a:pPr lvl="1"/>
            <a:r>
              <a:rPr lang="en-US" dirty="0"/>
              <a:t>Ephesians 4:15-16</a:t>
            </a:r>
          </a:p>
          <a:p>
            <a:r>
              <a:rPr lang="en-US" dirty="0"/>
              <a:t>A mature congregation knows how to admonish.</a:t>
            </a:r>
          </a:p>
          <a:p>
            <a:pPr lvl="1"/>
            <a:r>
              <a:rPr lang="en-US" dirty="0"/>
              <a:t>Romans 15:14</a:t>
            </a:r>
          </a:p>
          <a:p>
            <a:pPr lvl="1"/>
            <a:r>
              <a:rPr lang="en-US" dirty="0"/>
              <a:t>1 Thessalonians 5:14</a:t>
            </a:r>
          </a:p>
        </p:txBody>
      </p:sp>
    </p:spTree>
    <p:extLst>
      <p:ext uri="{BB962C8B-B14F-4D97-AF65-F5344CB8AC3E}">
        <p14:creationId xmlns:p14="http://schemas.microsoft.com/office/powerpoint/2010/main" val="235911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eaven, Clouds, Sunset, Cloudscape, Atmosphere, Sunrise">
            <a:extLst>
              <a:ext uri="{FF2B5EF4-FFF2-40B4-BE49-F238E27FC236}">
                <a16:creationId xmlns:a16="http://schemas.microsoft.com/office/drawing/2014/main" id="{7D146F6E-64EF-54CA-9757-7852EFC6E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273"/>
          <a:stretch/>
        </p:blipFill>
        <p:spPr bwMode="auto">
          <a:xfrm>
            <a:off x="0" y="0"/>
            <a:ext cx="9144000" cy="14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95D96-C526-6F08-7347-D7F8B961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344"/>
            <a:ext cx="7886700" cy="1389887"/>
          </a:xfrm>
        </p:spPr>
        <p:txBody>
          <a:bodyPr/>
          <a:lstStyle/>
          <a:p>
            <a:r>
              <a:rPr lang="en-US" b="1" dirty="0"/>
              <a:t>Rescue The Perishing!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A3E11-A0C2-A8D7-E2C2-107DD207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7568"/>
            <a:ext cx="7886700" cy="4615305"/>
          </a:xfrm>
        </p:spPr>
        <p:txBody>
          <a:bodyPr/>
          <a:lstStyle/>
          <a:p>
            <a:r>
              <a:rPr lang="en-US" dirty="0"/>
              <a:t>Look at Jesus. (Luke 15:1-5)</a:t>
            </a:r>
          </a:p>
          <a:p>
            <a:r>
              <a:rPr lang="en-US" dirty="0"/>
              <a:t>We are called to the same thing.</a:t>
            </a:r>
          </a:p>
          <a:p>
            <a:pPr lvl="1"/>
            <a:r>
              <a:rPr lang="en-US" dirty="0"/>
              <a:t>Galatians 6:1</a:t>
            </a:r>
          </a:p>
          <a:p>
            <a:pPr lvl="1"/>
            <a:r>
              <a:rPr lang="en-US" dirty="0"/>
              <a:t>Matthew 18:15-17</a:t>
            </a:r>
          </a:p>
          <a:p>
            <a:pPr lvl="1"/>
            <a:r>
              <a:rPr lang="en-US" dirty="0"/>
              <a:t>2 Thessalonians 3:14-15</a:t>
            </a:r>
          </a:p>
          <a:p>
            <a:r>
              <a:rPr lang="en-US" dirty="0"/>
              <a:t>We do not throw people away!</a:t>
            </a:r>
          </a:p>
        </p:txBody>
      </p:sp>
    </p:spTree>
    <p:extLst>
      <p:ext uri="{BB962C8B-B14F-4D97-AF65-F5344CB8AC3E}">
        <p14:creationId xmlns:p14="http://schemas.microsoft.com/office/powerpoint/2010/main" val="72134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134</Words>
  <Application>Microsoft Macintosh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 People for God’s Glory</vt:lpstr>
      <vt:lpstr>Don’t Be A Babylonian!</vt:lpstr>
      <vt:lpstr>Develop One Another!</vt:lpstr>
      <vt:lpstr>Rescue The Perishing!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People for God’s Glory</dc:title>
  <dc:creator>Sid Latham</dc:creator>
  <cp:lastModifiedBy>Sid Latham</cp:lastModifiedBy>
  <cp:revision>1</cp:revision>
  <dcterms:created xsi:type="dcterms:W3CDTF">2022-05-08T09:27:28Z</dcterms:created>
  <dcterms:modified xsi:type="dcterms:W3CDTF">2022-05-08T10:04:44Z</dcterms:modified>
</cp:coreProperties>
</file>