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F921-AB5E-4407-842B-DA3DFCC1A80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991C-069C-421E-A723-98B21E5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7985E-B7B4-4FB4-B83B-26C3F444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C127-DE6E-4547-94A2-3E607D57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97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616A0-8E5C-4699-8C64-4D1EEC1D7875}"/>
              </a:ext>
            </a:extLst>
          </p:cNvPr>
          <p:cNvSpPr txBox="1"/>
          <p:nvPr/>
        </p:nvSpPr>
        <p:spPr>
          <a:xfrm>
            <a:off x="1732280" y="2644170"/>
            <a:ext cx="5679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1 Peter 1:13-21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Arial Narrow" panose="020B0606020202030204" pitchFamily="34" charset="0"/>
              </a:rPr>
              <a:t>Page 1014 in pew Bible</a:t>
            </a:r>
          </a:p>
        </p:txBody>
      </p:sp>
    </p:spTree>
    <p:extLst>
      <p:ext uri="{BB962C8B-B14F-4D97-AF65-F5344CB8AC3E}">
        <p14:creationId xmlns:p14="http://schemas.microsoft.com/office/powerpoint/2010/main" val="14663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C127-DE6E-4547-94A2-3E607D57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97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616A0-8E5C-4699-8C64-4D1EEC1D7875}"/>
              </a:ext>
            </a:extLst>
          </p:cNvPr>
          <p:cNvSpPr txBox="1"/>
          <p:nvPr/>
        </p:nvSpPr>
        <p:spPr>
          <a:xfrm>
            <a:off x="210418" y="117539"/>
            <a:ext cx="872316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Living in Light of Our Salvation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Prepare Our Minds</a:t>
            </a:r>
          </a:p>
          <a:p>
            <a:pPr marL="571500" indent="-57150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prepared mind (heart) is necessary for proper conduct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(see Eph. 4:1-2; Rom. 12:1-2)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mind prepared for </a:t>
            </a:r>
            <a:r>
              <a:rPr lang="en-US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action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The Christian life is a life of preparedness and active service (see KJV of v. 13; cf. Ex. 12:11)</a:t>
            </a:r>
          </a:p>
          <a:p>
            <a:pPr marL="1371600" lvl="2" indent="-457200"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prepared mind is a sober mind 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free from any influence that would hinder our service to God. </a:t>
            </a:r>
          </a:p>
          <a:p>
            <a:pPr marL="1371600" lvl="2" indent="-457200"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prepared mind is set on our hope 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always looking forward to what’s ahead</a:t>
            </a:r>
          </a:p>
          <a:p>
            <a:pPr marL="1371600" lvl="2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C127-DE6E-4547-94A2-3E607D57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97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616A0-8E5C-4699-8C64-4D1EEC1D7875}"/>
              </a:ext>
            </a:extLst>
          </p:cNvPr>
          <p:cNvSpPr txBox="1"/>
          <p:nvPr/>
        </p:nvSpPr>
        <p:spPr>
          <a:xfrm>
            <a:off x="210418" y="117539"/>
            <a:ext cx="872316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Living in Light of Our Salvation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II.    Live Obediently </a:t>
            </a:r>
          </a:p>
          <a:p>
            <a:pPr marL="571500" indent="-57150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are called to holy living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(Lev. 11:44; Matt. 5:48)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God is the standard of morality, not society!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We all fall short (Rom. 3:23; 1 Jn. 1:10). Praise God for His grace!</a:t>
            </a:r>
          </a:p>
          <a:p>
            <a:pPr marL="1371600" lvl="2" indent="-457200"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are to be obedient as children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When He speaks, we listen and respond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Obedience is fueled by love (Jn. 14:15)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Never forget the love God has shown you!       (1 Jn. 3:1, 16)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C127-DE6E-4547-94A2-3E607D57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97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616A0-8E5C-4699-8C64-4D1EEC1D7875}"/>
              </a:ext>
            </a:extLst>
          </p:cNvPr>
          <p:cNvSpPr txBox="1"/>
          <p:nvPr/>
        </p:nvSpPr>
        <p:spPr>
          <a:xfrm>
            <a:off x="210418" y="117539"/>
            <a:ext cx="87231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Living in Light of Our Salvation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III.    Conduct Ourselves with Fear</a:t>
            </a:r>
          </a:p>
          <a:p>
            <a:pPr marL="571500" indent="-57150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We reverently fear God as a result of His holy and divine authority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(see Lk. 12:4-5)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God will judge our deeds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(2 Cor. 5:10)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God’s judgement is perfect and impartial      (Acts 10:34; Rom. 2:11; 2 Pet. 3:9)</a:t>
            </a:r>
          </a:p>
          <a:p>
            <a:pPr marL="1371600" lvl="2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FC127-DE6E-4547-94A2-3E607D57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97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616A0-8E5C-4699-8C64-4D1EEC1D7875}"/>
              </a:ext>
            </a:extLst>
          </p:cNvPr>
          <p:cNvSpPr txBox="1"/>
          <p:nvPr/>
        </p:nvSpPr>
        <p:spPr>
          <a:xfrm>
            <a:off x="210418" y="117539"/>
            <a:ext cx="87231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Living in Light of Our Salvation</a:t>
            </a:r>
          </a:p>
          <a:p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IV.    Live with Knowledge (vv. 19-21)</a:t>
            </a:r>
          </a:p>
          <a:p>
            <a:pPr marL="571500" indent="-57150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we’ve been ransomed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Ransom price: Christ’s blood                          (Mk. 10:45; Titus 2:14; Heb. 9:12-14)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Christ came for us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Because of His love (Phil. 2:6-8; Rom. 5:8)</a:t>
            </a:r>
          </a:p>
          <a:p>
            <a:pPr marL="1371600" lvl="2" indent="-457200"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He has risen and reigns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- Because He lives, so too can we (1 Pet. 1:3)</a:t>
            </a: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3965</TotalTime>
  <Words>335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8</cp:revision>
  <dcterms:created xsi:type="dcterms:W3CDTF">2022-04-06T20:01:18Z</dcterms:created>
  <dcterms:modified xsi:type="dcterms:W3CDTF">2022-04-10T13:09:55Z</dcterms:modified>
</cp:coreProperties>
</file>