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-589320" y="0"/>
            <a:ext cx="11401920" cy="758916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504000" y="301320"/>
            <a:ext cx="9071280" cy="335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Arial Black"/>
              </a:rPr>
              <a:t>Preserve The Unity of The Spirit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rial Black"/>
              </a:rPr>
              <a:t>(Ephesians 4:1-3)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182880" y="274320"/>
            <a:ext cx="10423800" cy="1279800"/>
          </a:xfrm>
          <a:prstGeom prst="rect">
            <a:avLst/>
          </a:prstGeom>
          <a:solidFill>
            <a:srgbClr val="dcba83"/>
          </a:solidFill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Pillars of Unity...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504000" y="176868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Humility</a:t>
            </a:r>
            <a:endParaRPr b="0" lang="en-US" sz="4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Isaiah 66:2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Philippians 2:3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Galatians 6:1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7863840" y="7213680"/>
            <a:ext cx="22158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Ephesians 4:1-3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8321040" y="6528600"/>
            <a:ext cx="1338840" cy="68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-182880" y="274320"/>
            <a:ext cx="10423800" cy="1279800"/>
          </a:xfrm>
          <a:prstGeom prst="rect">
            <a:avLst/>
          </a:prstGeom>
          <a:solidFill>
            <a:srgbClr val="dcba83"/>
          </a:solidFill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Pillars of Unity...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504000" y="176868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Humility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Gentleness</a:t>
            </a:r>
            <a:endParaRPr b="0" lang="en-US" sz="4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Titus 3:2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Isaiah 42:2-3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Galatians 6:1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7863840" y="7213680"/>
            <a:ext cx="22158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Ephesians 4:1-3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8321040" y="6528960"/>
            <a:ext cx="1338840" cy="68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-182880" y="274320"/>
            <a:ext cx="10423800" cy="1279800"/>
          </a:xfrm>
          <a:prstGeom prst="rect">
            <a:avLst/>
          </a:prstGeom>
          <a:solidFill>
            <a:srgbClr val="dcba83"/>
          </a:solidFill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Pillars of Unity...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04000" y="1768680"/>
            <a:ext cx="9071280" cy="572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Humility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Gentleness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Patience</a:t>
            </a:r>
            <a:endParaRPr b="0" lang="en-US" sz="4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Romans 2:4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Galatians 5:22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2 Timothy 4:2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Ecclesiastes 7:8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7863840" y="7213680"/>
            <a:ext cx="22158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Ephesians 4:1-3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8321040" y="6528960"/>
            <a:ext cx="1338840" cy="68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-182880" y="274320"/>
            <a:ext cx="10423800" cy="1279800"/>
          </a:xfrm>
          <a:prstGeom prst="rect">
            <a:avLst/>
          </a:prstGeom>
          <a:solidFill>
            <a:srgbClr val="dcba83"/>
          </a:solidFill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Pillars of Unity...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4000" y="1768680"/>
            <a:ext cx="9071280" cy="572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Humility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Gentleness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Patience</a:t>
            </a:r>
            <a:endParaRPr b="0" lang="en-US" sz="4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latin typeface="Arial"/>
              </a:rPr>
              <a:t>Tolerance in love</a:t>
            </a:r>
            <a:endParaRPr b="0" lang="en-US" sz="4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Proverbs 19:11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Proverbs 10:12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1 Peter 4:8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7863840" y="7213680"/>
            <a:ext cx="22158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Ephesians 4:1-3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8321040" y="6528960"/>
            <a:ext cx="1338840" cy="68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2022-03-20T05:56:17Z</dcterms:created>
  <dc:creator/>
  <dc:description/>
  <dc:language>en-US</dc:language>
  <cp:lastModifiedBy/>
  <dcterms:modified xsi:type="dcterms:W3CDTF">2022-03-20T06:44:34Z</dcterms:modified>
  <cp:revision>1</cp:revision>
  <dc:subject/>
  <dc:title/>
</cp:coreProperties>
</file>