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4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4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rcRect l="13806" t="0" r="19058" b="0"/>
          <a:stretch/>
        </p:blipFill>
        <p:spPr>
          <a:xfrm>
            <a:off x="0" y="0"/>
            <a:ext cx="10149120" cy="7589160"/>
          </a:xfrm>
          <a:prstGeom prst="rect">
            <a:avLst/>
          </a:prstGeom>
          <a:ln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504000" y="301320"/>
            <a:ext cx="9071280" cy="253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  <a:spcBef>
                <a:spcPts val="850"/>
              </a:spcBef>
              <a:spcAft>
                <a:spcPts val="850"/>
              </a:spcAft>
            </a:pPr>
            <a:r>
              <a:rPr b="1" i="1" lang="en-US" sz="8800" spc="-1" strike="noStrike">
                <a:solidFill>
                  <a:srgbClr val="ffffff"/>
                </a:solidFill>
                <a:latin typeface="Times New Roman"/>
              </a:rPr>
              <a:t>An Active Hope</a:t>
            </a:r>
            <a:endParaRPr b="0" lang="en-US" sz="8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50"/>
              </a:spcBef>
              <a:spcAft>
                <a:spcPts val="850"/>
              </a:spcAf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</a:rPr>
              <a:t>Philippians 3:12 - 4:1</a:t>
            </a:r>
            <a:endParaRPr b="0" lang="en-US" sz="4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301320"/>
            <a:ext cx="10079640" cy="1261440"/>
          </a:xfrm>
          <a:prstGeom prst="rect">
            <a:avLst/>
          </a:prstGeom>
          <a:solidFill>
            <a:srgbClr val="adc5e7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5870" spc="-1" strike="noStrike">
                <a:latin typeface="Arial"/>
              </a:rPr>
              <a:t>The Pillars of Hope</a:t>
            </a:r>
            <a:endParaRPr b="0" lang="en-US" sz="587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176868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latin typeface="Arial"/>
              </a:rPr>
              <a:t>Humility (Philippians 3:12-13a)</a:t>
            </a:r>
            <a:endParaRPr b="0" lang="en-US" sz="40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Webdings" charset="2"/>
              <a:buChar char=""/>
            </a:pPr>
            <a:r>
              <a:rPr b="0" lang="en-US" sz="3600" spc="-1" strike="noStrike">
                <a:latin typeface="Arial"/>
              </a:rPr>
              <a:t>Paul had done a lot. (Philippians 3:4-6;  2 Corinthians 11:22-28)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Webdings" charset="2"/>
              <a:buChar char=""/>
            </a:pPr>
            <a:r>
              <a:rPr b="0" lang="en-US" sz="3600" spc="-1" strike="noStrike">
                <a:latin typeface="Arial"/>
              </a:rPr>
              <a:t>Paul was not yet complete!</a:t>
            </a:r>
            <a:endParaRPr b="0" lang="en-US" sz="3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latin typeface="Arial"/>
              </a:rPr>
              <a:t>Focus (Philippians 3:13b-16)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7336800" y="6675120"/>
            <a:ext cx="2742840" cy="7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1" i="1" lang="en-US" sz="2800" spc="-1" strike="noStrike">
                <a:latin typeface="Times New Roman"/>
              </a:rPr>
              <a:t>An Active Hope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0" lang="en-US" sz="1600" spc="-1" strike="noStrike">
                <a:latin typeface="Arial"/>
              </a:rPr>
              <a:t>Philippians 3:12 – 4:1</a:t>
            </a:r>
            <a:endParaRPr b="0" lang="en-US" sz="16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0" y="301320"/>
            <a:ext cx="10079640" cy="1261440"/>
          </a:xfrm>
          <a:prstGeom prst="rect">
            <a:avLst/>
          </a:prstGeom>
          <a:solidFill>
            <a:srgbClr val="adc5e7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5870" spc="-1" strike="noStrike">
                <a:latin typeface="Arial"/>
              </a:rPr>
              <a:t>The Pattern of Hope</a:t>
            </a:r>
            <a:endParaRPr b="0" lang="en-US" sz="587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504000" y="176868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The Right Pattern: Philippians 3:17</a:t>
            </a:r>
            <a:endParaRPr b="0" lang="en-US" sz="3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The Wrong Pattern: Philippians 3:18-19</a:t>
            </a:r>
            <a:endParaRPr b="0" lang="en-US" sz="3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Following the Right Pattern Creates…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latin typeface="Arial"/>
              </a:rPr>
              <a:t>The Right Community (Philippians 3:20)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latin typeface="Arial"/>
              </a:rPr>
              <a:t>The Right Identity (Philippians 3:21)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7336800" y="6675480"/>
            <a:ext cx="2742840" cy="7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1" i="1" lang="en-US" sz="2800" spc="-1" strike="noStrike">
                <a:latin typeface="Times New Roman"/>
              </a:rPr>
              <a:t>An Active Hope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0" lang="en-US" sz="1600" spc="-1" strike="noStrike">
                <a:latin typeface="Arial"/>
              </a:rPr>
              <a:t>Philippians 3:12 – 4:1</a:t>
            </a:r>
            <a:endParaRPr b="0" lang="en-US" sz="16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301320"/>
            <a:ext cx="10079640" cy="1261440"/>
          </a:xfrm>
          <a:prstGeom prst="rect">
            <a:avLst/>
          </a:prstGeom>
          <a:solidFill>
            <a:srgbClr val="adc5e7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5870" spc="-1" strike="noStrike">
                <a:latin typeface="Arial"/>
              </a:rPr>
              <a:t>The Perseverance of Hope</a:t>
            </a:r>
            <a:endParaRPr b="0" lang="en-US" sz="587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504000" y="1768680"/>
            <a:ext cx="9071280" cy="554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In Christ, we are God’s crowning achievement.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1 Thessalonians 2:19-20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Romans 8:28-29; Revelation 21:10-11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When we stand firm…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1 Corinthians 16:13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Galatians 5:1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Ephesians 6:11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7336800" y="6675480"/>
            <a:ext cx="2742840" cy="7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1" i="1" lang="en-US" sz="2800" spc="-1" strike="noStrike">
                <a:latin typeface="Times New Roman"/>
              </a:rPr>
              <a:t>An Active Hope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0" lang="en-US" sz="1600" spc="-1" strike="noStrike">
                <a:latin typeface="Arial"/>
              </a:rPr>
              <a:t>Philippians 3:12 – 4:1</a:t>
            </a:r>
            <a:endParaRPr b="0" lang="en-US" sz="16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2022-01-09T05:34:11Z</dcterms:created>
  <dc:creator/>
  <dc:description/>
  <dc:language>en-US</dc:language>
  <cp:lastModifiedBy/>
  <dcterms:modified xsi:type="dcterms:W3CDTF">2022-01-09T07:16:11Z</dcterms:modified>
  <cp:revision>2</cp:revision>
  <dc:subject/>
  <dc:title/>
</cp:coreProperties>
</file>