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587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5870" spc="-1" strike="noStrike">
                <a:latin typeface="Arial"/>
              </a:rPr>
              <a:t>Click to edit the title text format</a:t>
            </a:r>
            <a:endParaRPr b="0" lang="en-US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270" spc="-1" strike="noStrike">
                <a:latin typeface="Arial"/>
              </a:rPr>
              <a:t>Click to edit the outline text format</a:t>
            </a:r>
            <a:endParaRPr b="0" lang="en-US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730" spc="-1" strike="noStrike">
                <a:latin typeface="Arial"/>
              </a:rPr>
              <a:t>Second Outline Level</a:t>
            </a:r>
            <a:endParaRPr b="0" lang="en-US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Third Outline Level</a:t>
            </a:r>
            <a:endParaRPr b="0" lang="en-US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70" spc="-1" strike="noStrike">
                <a:latin typeface="Arial"/>
              </a:rPr>
              <a:t>Fourth Outline Level</a:t>
            </a:r>
            <a:endParaRPr b="0" lang="en-US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Fifth Outline Level</a:t>
            </a:r>
            <a:endParaRPr b="0" lang="en-US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Sixth Outline Level</a:t>
            </a:r>
            <a:endParaRPr b="0" lang="en-US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70" spc="-1" strike="noStrike">
                <a:latin typeface="Arial"/>
              </a:rPr>
              <a:t>Seventh Outline Level</a:t>
            </a:r>
            <a:endParaRPr b="0" lang="en-US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F85924F-9969-40A1-8AAB-70B38E4EA66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rcRect l="5917" t="0" r="6028" b="0"/>
          <a:stretch/>
        </p:blipFill>
        <p:spPr>
          <a:xfrm>
            <a:off x="0" y="0"/>
            <a:ext cx="10079640" cy="758952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04000" y="301320"/>
            <a:ext cx="9071640" cy="280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3600" spc="-1" strike="noStrike">
                <a:solidFill>
                  <a:srgbClr val="ffffff"/>
                </a:solidFill>
                <a:latin typeface="Georgia"/>
              </a:rPr>
              <a:t>The Church Built Upon the Rock</a:t>
            </a:r>
            <a:endParaRPr b="1" lang="en-US" sz="3600" spc="-1" strike="noStrike">
              <a:solidFill>
                <a:srgbClr val="ffffff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rcRect l="5917" t="0" r="6028" b="78307"/>
          <a:stretch/>
        </p:blipFill>
        <p:spPr>
          <a:xfrm>
            <a:off x="360" y="0"/>
            <a:ext cx="10079640" cy="1645560"/>
          </a:xfrm>
          <a:prstGeom prst="rect">
            <a:avLst/>
          </a:prstGeom>
          <a:ln>
            <a:noFill/>
          </a:ln>
        </p:spPr>
      </p:pic>
      <p:sp>
        <p:nvSpPr>
          <p:cNvPr id="44" name="TextShape 1"/>
          <p:cNvSpPr txBox="1"/>
          <p:nvPr/>
        </p:nvSpPr>
        <p:spPr>
          <a:xfrm>
            <a:off x="504000" y="30096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solidFill>
                  <a:srgbClr val="ffffff"/>
                </a:solidFill>
                <a:latin typeface="Georgia"/>
              </a:rPr>
              <a:t>United, Intent on One Purpose</a:t>
            </a:r>
            <a:endParaRPr b="1" lang="en-US" sz="44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The church was of one mind.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latin typeface="Arial"/>
              </a:rPr>
              <a:t>Acts 1:14; 2:46-47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latin typeface="Arial"/>
              </a:rPr>
              <a:t>Acts 15:7, 25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latin typeface="Arial"/>
              </a:rPr>
              <a:t>Ephesians 4:1-2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Their purpose is wonderfully illustrated in </a:t>
            </a:r>
            <a:r>
              <a:rPr b="0" lang="en-US" sz="3600" spc="-1" strike="noStrike">
                <a:latin typeface="Arial"/>
              </a:rPr>
              <a:t>Acts 11:19-26.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rcRect l="5917" t="0" r="6028" b="78307"/>
          <a:stretch/>
        </p:blipFill>
        <p:spPr>
          <a:xfrm>
            <a:off x="360" y="0"/>
            <a:ext cx="10079640" cy="1645560"/>
          </a:xfrm>
          <a:prstGeom prst="rect">
            <a:avLst/>
          </a:prstGeom>
          <a:ln>
            <a:noFill/>
          </a:ln>
        </p:spPr>
      </p:pic>
      <p:sp>
        <p:nvSpPr>
          <p:cNvPr id="47" name="TextShape 1"/>
          <p:cNvSpPr txBox="1"/>
          <p:nvPr/>
        </p:nvSpPr>
        <p:spPr>
          <a:xfrm>
            <a:off x="504000" y="300960"/>
            <a:ext cx="907164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400" spc="-1" strike="noStrike">
                <a:solidFill>
                  <a:srgbClr val="ffffff"/>
                </a:solidFill>
                <a:latin typeface="Georgia"/>
              </a:rPr>
              <a:t>A Community That Cares</a:t>
            </a:r>
            <a:endParaRPr b="1" lang="en-US" sz="44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768680"/>
            <a:ext cx="9071640" cy="536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The church took care of their own!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2:44-45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4:32, 34-35</a:t>
            </a:r>
            <a:endParaRPr b="0" lang="en-US" sz="36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It is not just physical!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8:14-15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11:20-22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Matthew 7:12; Galatians 6:1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rcRect l="5917" t="0" r="6028" b="78307"/>
          <a:stretch/>
        </p:blipFill>
        <p:spPr>
          <a:xfrm>
            <a:off x="360" y="0"/>
            <a:ext cx="10079640" cy="1645560"/>
          </a:xfrm>
          <a:prstGeom prst="rect">
            <a:avLst/>
          </a:prstGeom>
          <a:ln>
            <a:noFill/>
          </a:ln>
        </p:spPr>
      </p:pic>
      <p:sp>
        <p:nvSpPr>
          <p:cNvPr id="50" name="TextShape 1"/>
          <p:cNvSpPr txBox="1"/>
          <p:nvPr/>
        </p:nvSpPr>
        <p:spPr>
          <a:xfrm>
            <a:off x="182880" y="300960"/>
            <a:ext cx="97840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4000" spc="-1" strike="noStrike">
                <a:solidFill>
                  <a:srgbClr val="ffffff"/>
                </a:solidFill>
                <a:latin typeface="Georgia"/>
              </a:rPr>
              <a:t>A People That Prayerfully Persevere</a:t>
            </a:r>
            <a:endParaRPr b="1" lang="en-US" sz="40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768680"/>
            <a:ext cx="9071640" cy="536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They always met challenges the same way.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4:23-24, 31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5:40-42</a:t>
            </a:r>
            <a:endParaRPr b="0" lang="en-US" sz="360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600" spc="-1" strike="noStrike">
                <a:latin typeface="Arial"/>
              </a:rPr>
              <a:t>Acts 6:6; 12:5; 13:1-3</a:t>
            </a:r>
            <a:endParaRPr b="0" lang="en-US" sz="3600" spc="-1" strike="noStrike">
              <a:latin typeface="Arial"/>
            </a:endParaRPr>
          </a:p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latin typeface="Arial"/>
              </a:rPr>
              <a:t>We need to follow this example! (Acts 12)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2021-10-31T07:37:50Z</dcterms:created>
  <dc:creator/>
  <dc:description/>
  <dc:language>en-US</dc:language>
  <cp:lastModifiedBy/>
  <dcterms:modified xsi:type="dcterms:W3CDTF">2021-10-31T08:02:03Z</dcterms:modified>
  <cp:revision>1</cp:revision>
  <dc:subject/>
  <dc:title/>
</cp:coreProperties>
</file>