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1" r:id="rId6"/>
    <p:sldId id="262" r:id="rId7"/>
    <p:sldId id="263" r:id="rId8"/>
    <p:sldId id="259"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EACA6E-7B41-40C2-85EB-24A700B7CF0C}" v="4" dt="2021-10-06T19:56:48.6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1382" y="5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yle Blevins" userId="f4048cd5465779d3" providerId="LiveId" clId="{82EACA6E-7B41-40C2-85EB-24A700B7CF0C}"/>
    <pc:docChg chg="undo redo custSel modSld">
      <pc:chgData name="Kyle Blevins" userId="f4048cd5465779d3" providerId="LiveId" clId="{82EACA6E-7B41-40C2-85EB-24A700B7CF0C}" dt="2021-10-06T19:56:48.657" v="166" actId="2711"/>
      <pc:docMkLst>
        <pc:docMk/>
      </pc:docMkLst>
      <pc:sldChg chg="addSp delSp modSp mod">
        <pc:chgData name="Kyle Blevins" userId="f4048cd5465779d3" providerId="LiveId" clId="{82EACA6E-7B41-40C2-85EB-24A700B7CF0C}" dt="2021-10-06T19:55:37.561" v="165" actId="13244"/>
        <pc:sldMkLst>
          <pc:docMk/>
          <pc:sldMk cId="1243085044" sldId="260"/>
        </pc:sldMkLst>
        <pc:spChg chg="del mod ord modVis">
          <ac:chgData name="Kyle Blevins" userId="f4048cd5465779d3" providerId="LiveId" clId="{82EACA6E-7B41-40C2-85EB-24A700B7CF0C}" dt="2021-10-06T19:55:09.904" v="161" actId="478"/>
          <ac:spMkLst>
            <pc:docMk/>
            <pc:sldMk cId="1243085044" sldId="260"/>
            <ac:spMk id="5" creationId="{7FF0A1A1-B666-4CDB-B79E-DB9CE440C900}"/>
          </ac:spMkLst>
        </pc:spChg>
        <pc:spChg chg="add del">
          <ac:chgData name="Kyle Blevins" userId="f4048cd5465779d3" providerId="LiveId" clId="{82EACA6E-7B41-40C2-85EB-24A700B7CF0C}" dt="2021-10-06T19:53:05.793" v="145" actId="22"/>
          <ac:spMkLst>
            <pc:docMk/>
            <pc:sldMk cId="1243085044" sldId="260"/>
            <ac:spMk id="7" creationId="{E15C4C0E-1B7C-4963-AD37-F5B80458AC2E}"/>
          </ac:spMkLst>
        </pc:spChg>
        <pc:spChg chg="add mod ord modVis">
          <ac:chgData name="Kyle Blevins" userId="f4048cd5465779d3" providerId="LiveId" clId="{82EACA6E-7B41-40C2-85EB-24A700B7CF0C}" dt="2021-10-06T19:55:37.561" v="165" actId="13244"/>
          <ac:spMkLst>
            <pc:docMk/>
            <pc:sldMk cId="1243085044" sldId="260"/>
            <ac:spMk id="8" creationId="{0D2046BE-9E06-471E-9089-BAA6E31DA6E5}"/>
          </ac:spMkLst>
        </pc:spChg>
        <pc:spChg chg="add del mod">
          <ac:chgData name="Kyle Blevins" userId="f4048cd5465779d3" providerId="LiveId" clId="{82EACA6E-7B41-40C2-85EB-24A700B7CF0C}" dt="2021-10-06T19:53:33.885" v="148"/>
          <ac:spMkLst>
            <pc:docMk/>
            <pc:sldMk cId="1243085044" sldId="260"/>
            <ac:spMk id="9" creationId="{A6ADEDC4-0710-45F2-89AE-C20C6A673BDA}"/>
          </ac:spMkLst>
        </pc:spChg>
        <pc:spChg chg="add del mod modVis">
          <ac:chgData name="Kyle Blevins" userId="f4048cd5465779d3" providerId="LiveId" clId="{82EACA6E-7B41-40C2-85EB-24A700B7CF0C}" dt="2021-10-06T19:55:26.752" v="164" actId="478"/>
          <ac:spMkLst>
            <pc:docMk/>
            <pc:sldMk cId="1243085044" sldId="260"/>
            <ac:spMk id="10" creationId="{81EF9D09-6A8F-4456-B777-908D79903788}"/>
          </ac:spMkLst>
        </pc:spChg>
      </pc:sldChg>
      <pc:sldChg chg="modSp mod">
        <pc:chgData name="Kyle Blevins" userId="f4048cd5465779d3" providerId="LiveId" clId="{82EACA6E-7B41-40C2-85EB-24A700B7CF0C}" dt="2021-10-06T19:50:00.862" v="11" actId="2711"/>
        <pc:sldMkLst>
          <pc:docMk/>
          <pc:sldMk cId="1771057316" sldId="261"/>
        </pc:sldMkLst>
        <pc:spChg chg="mod">
          <ac:chgData name="Kyle Blevins" userId="f4048cd5465779d3" providerId="LiveId" clId="{82EACA6E-7B41-40C2-85EB-24A700B7CF0C}" dt="2021-10-06T19:50:00.862" v="11" actId="2711"/>
          <ac:spMkLst>
            <pc:docMk/>
            <pc:sldMk cId="1771057316" sldId="261"/>
            <ac:spMk id="5" creationId="{7FF0A1A1-B666-4CDB-B79E-DB9CE440C900}"/>
          </ac:spMkLst>
        </pc:spChg>
      </pc:sldChg>
      <pc:sldChg chg="modSp">
        <pc:chgData name="Kyle Blevins" userId="f4048cd5465779d3" providerId="LiveId" clId="{82EACA6E-7B41-40C2-85EB-24A700B7CF0C}" dt="2021-10-06T19:56:48.657" v="166" actId="2711"/>
        <pc:sldMkLst>
          <pc:docMk/>
          <pc:sldMk cId="2621805543" sldId="263"/>
        </pc:sldMkLst>
        <pc:spChg chg="mod">
          <ac:chgData name="Kyle Blevins" userId="f4048cd5465779d3" providerId="LiveId" clId="{82EACA6E-7B41-40C2-85EB-24A700B7CF0C}" dt="2021-10-06T19:56:48.657" v="166" actId="2711"/>
          <ac:spMkLst>
            <pc:docMk/>
            <pc:sldMk cId="2621805543" sldId="263"/>
            <ac:spMk id="5" creationId="{7FF0A1A1-B666-4CDB-B79E-DB9CE440C9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0B0A9AD-FFFF-43D3-8819-383558204372}" type="datetimeFigureOut">
              <a:rPr lang="en-US" smtClean="0"/>
              <a:t>10/6/2021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1FEA8-2191-4DA2-926B-BE9482CC40BC}" type="slidenum">
              <a:rPr lang="en-US" smtClean="0"/>
              <a:t>‹#›</a:t>
            </a:fld>
            <a:endParaRPr lang="en-US"/>
          </a:p>
        </p:txBody>
      </p:sp>
    </p:spTree>
    <p:extLst>
      <p:ext uri="{BB962C8B-B14F-4D97-AF65-F5344CB8AC3E}">
        <p14:creationId xmlns:p14="http://schemas.microsoft.com/office/powerpoint/2010/main" val="2676686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B0A9AD-FFFF-43D3-8819-383558204372}" type="datetimeFigureOut">
              <a:rPr lang="en-US" smtClean="0"/>
              <a:t>10/6/2021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1FEA8-2191-4DA2-926B-BE9482CC40BC}" type="slidenum">
              <a:rPr lang="en-US" smtClean="0"/>
              <a:t>‹#›</a:t>
            </a:fld>
            <a:endParaRPr lang="en-US"/>
          </a:p>
        </p:txBody>
      </p:sp>
    </p:spTree>
    <p:extLst>
      <p:ext uri="{BB962C8B-B14F-4D97-AF65-F5344CB8AC3E}">
        <p14:creationId xmlns:p14="http://schemas.microsoft.com/office/powerpoint/2010/main" val="4046151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B0A9AD-FFFF-43D3-8819-383558204372}" type="datetimeFigureOut">
              <a:rPr lang="en-US" smtClean="0"/>
              <a:t>10/6/2021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1FEA8-2191-4DA2-926B-BE9482CC40BC}" type="slidenum">
              <a:rPr lang="en-US" smtClean="0"/>
              <a:t>‹#›</a:t>
            </a:fld>
            <a:endParaRPr lang="en-US"/>
          </a:p>
        </p:txBody>
      </p:sp>
    </p:spTree>
    <p:extLst>
      <p:ext uri="{BB962C8B-B14F-4D97-AF65-F5344CB8AC3E}">
        <p14:creationId xmlns:p14="http://schemas.microsoft.com/office/powerpoint/2010/main" val="39844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B0A9AD-FFFF-43D3-8819-383558204372}" type="datetimeFigureOut">
              <a:rPr lang="en-US" smtClean="0"/>
              <a:t>10/6/2021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1FEA8-2191-4DA2-926B-BE9482CC40BC}" type="slidenum">
              <a:rPr lang="en-US" smtClean="0"/>
              <a:t>‹#›</a:t>
            </a:fld>
            <a:endParaRPr lang="en-US"/>
          </a:p>
        </p:txBody>
      </p:sp>
    </p:spTree>
    <p:extLst>
      <p:ext uri="{BB962C8B-B14F-4D97-AF65-F5344CB8AC3E}">
        <p14:creationId xmlns:p14="http://schemas.microsoft.com/office/powerpoint/2010/main" val="2674263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B0A9AD-FFFF-43D3-8819-383558204372}" type="datetimeFigureOut">
              <a:rPr lang="en-US" smtClean="0"/>
              <a:t>10/6/2021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1FEA8-2191-4DA2-926B-BE9482CC40BC}" type="slidenum">
              <a:rPr lang="en-US" smtClean="0"/>
              <a:t>‹#›</a:t>
            </a:fld>
            <a:endParaRPr lang="en-US"/>
          </a:p>
        </p:txBody>
      </p:sp>
    </p:spTree>
    <p:extLst>
      <p:ext uri="{BB962C8B-B14F-4D97-AF65-F5344CB8AC3E}">
        <p14:creationId xmlns:p14="http://schemas.microsoft.com/office/powerpoint/2010/main" val="487044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B0A9AD-FFFF-43D3-8819-383558204372}" type="datetimeFigureOut">
              <a:rPr lang="en-US" smtClean="0"/>
              <a:t>10/6/2021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D1FEA8-2191-4DA2-926B-BE9482CC40BC}" type="slidenum">
              <a:rPr lang="en-US" smtClean="0"/>
              <a:t>‹#›</a:t>
            </a:fld>
            <a:endParaRPr lang="en-US"/>
          </a:p>
        </p:txBody>
      </p:sp>
    </p:spTree>
    <p:extLst>
      <p:ext uri="{BB962C8B-B14F-4D97-AF65-F5344CB8AC3E}">
        <p14:creationId xmlns:p14="http://schemas.microsoft.com/office/powerpoint/2010/main" val="96732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B0A9AD-FFFF-43D3-8819-383558204372}" type="datetimeFigureOut">
              <a:rPr lang="en-US" smtClean="0"/>
              <a:t>10/6/2021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D1FEA8-2191-4DA2-926B-BE9482CC40BC}" type="slidenum">
              <a:rPr lang="en-US" smtClean="0"/>
              <a:t>‹#›</a:t>
            </a:fld>
            <a:endParaRPr lang="en-US"/>
          </a:p>
        </p:txBody>
      </p:sp>
    </p:spTree>
    <p:extLst>
      <p:ext uri="{BB962C8B-B14F-4D97-AF65-F5344CB8AC3E}">
        <p14:creationId xmlns:p14="http://schemas.microsoft.com/office/powerpoint/2010/main" val="2942506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0B0A9AD-FFFF-43D3-8819-383558204372}" type="datetimeFigureOut">
              <a:rPr lang="en-US" smtClean="0"/>
              <a:t>10/6/2021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D1FEA8-2191-4DA2-926B-BE9482CC40BC}" type="slidenum">
              <a:rPr lang="en-US" smtClean="0"/>
              <a:t>‹#›</a:t>
            </a:fld>
            <a:endParaRPr lang="en-US"/>
          </a:p>
        </p:txBody>
      </p:sp>
    </p:spTree>
    <p:extLst>
      <p:ext uri="{BB962C8B-B14F-4D97-AF65-F5344CB8AC3E}">
        <p14:creationId xmlns:p14="http://schemas.microsoft.com/office/powerpoint/2010/main" val="3624421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B0A9AD-FFFF-43D3-8819-383558204372}" type="datetimeFigureOut">
              <a:rPr lang="en-US" smtClean="0"/>
              <a:t>10/6/2021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D1FEA8-2191-4DA2-926B-BE9482CC40BC}" type="slidenum">
              <a:rPr lang="en-US" smtClean="0"/>
              <a:t>‹#›</a:t>
            </a:fld>
            <a:endParaRPr lang="en-US"/>
          </a:p>
        </p:txBody>
      </p:sp>
    </p:spTree>
    <p:extLst>
      <p:ext uri="{BB962C8B-B14F-4D97-AF65-F5344CB8AC3E}">
        <p14:creationId xmlns:p14="http://schemas.microsoft.com/office/powerpoint/2010/main" val="4003184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0B0A9AD-FFFF-43D3-8819-383558204372}" type="datetimeFigureOut">
              <a:rPr lang="en-US" smtClean="0"/>
              <a:t>10/6/2021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D1FEA8-2191-4DA2-926B-BE9482CC40BC}" type="slidenum">
              <a:rPr lang="en-US" smtClean="0"/>
              <a:t>‹#›</a:t>
            </a:fld>
            <a:endParaRPr lang="en-US"/>
          </a:p>
        </p:txBody>
      </p:sp>
    </p:spTree>
    <p:extLst>
      <p:ext uri="{BB962C8B-B14F-4D97-AF65-F5344CB8AC3E}">
        <p14:creationId xmlns:p14="http://schemas.microsoft.com/office/powerpoint/2010/main" val="4194065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0B0A9AD-FFFF-43D3-8819-383558204372}" type="datetimeFigureOut">
              <a:rPr lang="en-US" smtClean="0"/>
              <a:t>10/6/2021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D1FEA8-2191-4DA2-926B-BE9482CC40BC}" type="slidenum">
              <a:rPr lang="en-US" smtClean="0"/>
              <a:t>‹#›</a:t>
            </a:fld>
            <a:endParaRPr lang="en-US"/>
          </a:p>
        </p:txBody>
      </p:sp>
    </p:spTree>
    <p:extLst>
      <p:ext uri="{BB962C8B-B14F-4D97-AF65-F5344CB8AC3E}">
        <p14:creationId xmlns:p14="http://schemas.microsoft.com/office/powerpoint/2010/main" val="22762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B0A9AD-FFFF-43D3-8819-383558204372}" type="datetimeFigureOut">
              <a:rPr lang="en-US" smtClean="0"/>
              <a:t>10/6/2021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D1FEA8-2191-4DA2-926B-BE9482CC40BC}" type="slidenum">
              <a:rPr lang="en-US" smtClean="0"/>
              <a:t>‹#›</a:t>
            </a:fld>
            <a:endParaRPr lang="en-US"/>
          </a:p>
        </p:txBody>
      </p:sp>
    </p:spTree>
    <p:extLst>
      <p:ext uri="{BB962C8B-B14F-4D97-AF65-F5344CB8AC3E}">
        <p14:creationId xmlns:p14="http://schemas.microsoft.com/office/powerpoint/2010/main" val="33163725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616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4561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4B4979-EF6D-4F42-89D9-D67A4093AE6E}"/>
              </a:ext>
            </a:extLst>
          </p:cNvPr>
          <p:cNvSpPr>
            <a:spLocks noGrp="1"/>
          </p:cNvSpPr>
          <p:nvPr>
            <p:ph type="title"/>
          </p:nvPr>
        </p:nvSpPr>
        <p:spPr>
          <a:xfrm>
            <a:off x="1545996" y="372858"/>
            <a:ext cx="5440730" cy="754601"/>
          </a:xfrm>
          <a:solidFill>
            <a:schemeClr val="accent1">
              <a:lumMod val="75000"/>
            </a:schemeClr>
          </a:solidFill>
        </p:spPr>
        <p:txBody>
          <a:bodyPr>
            <a:normAutofit/>
          </a:bodyPr>
          <a:lstStyle/>
          <a:p>
            <a:r>
              <a:rPr lang="en-US" dirty="0">
                <a:solidFill>
                  <a:schemeClr val="bg1"/>
                </a:solidFill>
                <a:latin typeface="Articulat CF v2 Heavy" panose="00000A00000000000000" pitchFamily="50" charset="0"/>
              </a:rPr>
              <a:t>CAN I EVER KNOW</a:t>
            </a:r>
          </a:p>
        </p:txBody>
      </p:sp>
      <p:sp>
        <p:nvSpPr>
          <p:cNvPr id="5" name="Content Placeholder 4">
            <a:extLst>
              <a:ext uri="{FF2B5EF4-FFF2-40B4-BE49-F238E27FC236}">
                <a16:creationId xmlns:a16="http://schemas.microsoft.com/office/drawing/2014/main" id="{7FF0A1A1-B666-4CDB-B79E-DB9CE440C900}"/>
              </a:ext>
            </a:extLst>
          </p:cNvPr>
          <p:cNvSpPr>
            <a:spLocks noGrp="1"/>
          </p:cNvSpPr>
          <p:nvPr>
            <p:ph idx="1"/>
          </p:nvPr>
        </p:nvSpPr>
        <p:spPr>
          <a:xfrm>
            <a:off x="1545996" y="1853905"/>
            <a:ext cx="6969354" cy="4056701"/>
          </a:xfrm>
        </p:spPr>
        <p:txBody>
          <a:bodyPr>
            <a:normAutofit/>
          </a:bodyPr>
          <a:lstStyle/>
          <a:p>
            <a:r>
              <a:rPr lang="en-US" sz="3600" dirty="0">
                <a:solidFill>
                  <a:schemeClr val="bg1"/>
                </a:solidFill>
                <a:latin typeface="Articulat CF v2 Text" panose="00000500000000000000" pitchFamily="50" charset="0"/>
              </a:rPr>
              <a:t>Gnosis (G1108) : knowledge of something…</a:t>
            </a:r>
          </a:p>
          <a:p>
            <a:r>
              <a:rPr lang="en-US" sz="3600" dirty="0">
                <a:solidFill>
                  <a:schemeClr val="bg1"/>
                </a:solidFill>
                <a:latin typeface="Articulat CF v2 Text" panose="00000500000000000000" pitchFamily="50" charset="0"/>
              </a:rPr>
              <a:t>Gnosticism – false religion built upon superior knowledge of spiritual vs material things.</a:t>
            </a:r>
          </a:p>
          <a:p>
            <a:r>
              <a:rPr lang="en-US" sz="3600" dirty="0">
                <a:solidFill>
                  <a:schemeClr val="bg1"/>
                </a:solidFill>
                <a:latin typeface="Articulat CF v2 Text" panose="00000500000000000000" pitchFamily="50" charset="0"/>
              </a:rPr>
              <a:t>Epignosis (G1922) : exact and full knowledge of something</a:t>
            </a:r>
          </a:p>
        </p:txBody>
      </p:sp>
      <p:sp>
        <p:nvSpPr>
          <p:cNvPr id="6" name="Title 3">
            <a:extLst>
              <a:ext uri="{FF2B5EF4-FFF2-40B4-BE49-F238E27FC236}">
                <a16:creationId xmlns:a16="http://schemas.microsoft.com/office/drawing/2014/main" id="{BCED0FD8-DE90-453B-8B35-FF71A5B95AB3}"/>
              </a:ext>
            </a:extLst>
          </p:cNvPr>
          <p:cNvSpPr txBox="1">
            <a:spLocks/>
          </p:cNvSpPr>
          <p:nvPr/>
        </p:nvSpPr>
        <p:spPr>
          <a:xfrm>
            <a:off x="1545996" y="1074197"/>
            <a:ext cx="5440730" cy="435006"/>
          </a:xfrm>
          <a:prstGeom prst="rect">
            <a:avLst/>
          </a:prstGeom>
          <a:solidFill>
            <a:schemeClr val="tx1">
              <a:lumMod val="65000"/>
              <a:lumOff val="35000"/>
            </a:schemeClr>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bg1"/>
                </a:solidFill>
                <a:latin typeface="Articulat CF v2 Text" panose="00000500000000000000" pitchFamily="50" charset="0"/>
              </a:rPr>
              <a:t>What God Wants Me To Know</a:t>
            </a:r>
          </a:p>
        </p:txBody>
      </p:sp>
    </p:spTree>
    <p:extLst>
      <p:ext uri="{BB962C8B-B14F-4D97-AF65-F5344CB8AC3E}">
        <p14:creationId xmlns:p14="http://schemas.microsoft.com/office/powerpoint/2010/main" val="3996547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250"/>
                            </p:stCondLst>
                            <p:childTnLst>
                              <p:par>
                                <p:cTn id="9" presetID="22" presetClass="entr" presetSubtype="8" fill="hold" grpId="0" nodeType="afterEffect">
                                  <p:stCondLst>
                                    <p:cond delay="25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5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500"/>
                                        <p:tgtEl>
                                          <p:spTgt spid="5">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4B4979-EF6D-4F42-89D9-D67A4093AE6E}"/>
              </a:ext>
            </a:extLst>
          </p:cNvPr>
          <p:cNvSpPr>
            <a:spLocks noGrp="1"/>
          </p:cNvSpPr>
          <p:nvPr>
            <p:ph type="title"/>
          </p:nvPr>
        </p:nvSpPr>
        <p:spPr>
          <a:xfrm>
            <a:off x="1545996" y="372858"/>
            <a:ext cx="5440730" cy="754601"/>
          </a:xfrm>
          <a:solidFill>
            <a:schemeClr val="accent1">
              <a:lumMod val="75000"/>
            </a:schemeClr>
          </a:solidFill>
        </p:spPr>
        <p:txBody>
          <a:bodyPr>
            <a:normAutofit fontScale="90000"/>
          </a:bodyPr>
          <a:lstStyle/>
          <a:p>
            <a:r>
              <a:rPr lang="en-US" dirty="0">
                <a:solidFill>
                  <a:schemeClr val="bg1"/>
                </a:solidFill>
                <a:latin typeface="Articulat CF v2 Heavy" panose="00000A00000000000000" pitchFamily="50" charset="0"/>
              </a:rPr>
              <a:t>CAN I EVER KNOW?</a:t>
            </a:r>
          </a:p>
        </p:txBody>
      </p:sp>
      <p:sp>
        <p:nvSpPr>
          <p:cNvPr id="8" name="Content Placeholder 4">
            <a:extLst>
              <a:ext uri="{FF2B5EF4-FFF2-40B4-BE49-F238E27FC236}">
                <a16:creationId xmlns:a16="http://schemas.microsoft.com/office/drawing/2014/main" id="{0D2046BE-9E06-471E-9089-BAA6E31DA6E5}"/>
              </a:ext>
            </a:extLst>
          </p:cNvPr>
          <p:cNvSpPr txBox="1">
            <a:spLocks/>
          </p:cNvSpPr>
          <p:nvPr/>
        </p:nvSpPr>
        <p:spPr>
          <a:xfrm>
            <a:off x="186431" y="1727102"/>
            <a:ext cx="8771138" cy="4758040"/>
          </a:xfrm>
          <a:prstGeom prst="rect">
            <a:avLst/>
          </a:prstGeom>
          <a:solidFill>
            <a:schemeClr val="accent1">
              <a:lumMod val="7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1"/>
                </a:solidFill>
                <a:effectLst/>
                <a:latin typeface="Articulat CF v2 Text" panose="00000500000000000000" pitchFamily="50" charset="0"/>
                <a:ea typeface="Calibri" panose="020F0502020204030204" pitchFamily="34" charset="0"/>
                <a:cs typeface="Calibri" panose="020F0502020204030204" pitchFamily="34" charset="0"/>
              </a:rPr>
              <a:t>Make your ear attentive to </a:t>
            </a:r>
            <a:r>
              <a:rPr lang="en-US" dirty="0">
                <a:effectLst/>
                <a:highlight>
                  <a:srgbClr val="FFFF00"/>
                </a:highlight>
                <a:latin typeface="Articulat CF v2 Text" panose="00000500000000000000" pitchFamily="50" charset="0"/>
                <a:ea typeface="Calibri" panose="020F0502020204030204" pitchFamily="34" charset="0"/>
                <a:cs typeface="Calibri" panose="020F0502020204030204" pitchFamily="34" charset="0"/>
              </a:rPr>
              <a:t>wisdom</a:t>
            </a:r>
            <a:r>
              <a:rPr lang="en-US" dirty="0">
                <a:solidFill>
                  <a:schemeClr val="bg1"/>
                </a:solidFill>
                <a:effectLst/>
                <a:latin typeface="Articulat CF v2 Text" panose="00000500000000000000" pitchFamily="50" charset="0"/>
                <a:ea typeface="Calibri" panose="020F0502020204030204" pitchFamily="34" charset="0"/>
                <a:cs typeface="Calibri" panose="020F0502020204030204" pitchFamily="34" charset="0"/>
              </a:rPr>
              <a:t> </a:t>
            </a:r>
            <a:r>
              <a:rPr lang="en-US" b="1" dirty="0">
                <a:solidFill>
                  <a:schemeClr val="bg1"/>
                </a:solidFill>
                <a:effectLst/>
                <a:latin typeface="Articulat CF v2 Text" panose="00000500000000000000" pitchFamily="50" charset="0"/>
                <a:ea typeface="Calibri" panose="020F0502020204030204" pitchFamily="34" charset="0"/>
                <a:cs typeface="Calibri" panose="020F0502020204030204" pitchFamily="34" charset="0"/>
              </a:rPr>
              <a:t>[G4678 sophia]</a:t>
            </a:r>
            <a:r>
              <a:rPr lang="en-US" dirty="0">
                <a:solidFill>
                  <a:schemeClr val="bg1"/>
                </a:solidFill>
                <a:effectLst/>
                <a:latin typeface="Articulat CF v2 Text" panose="00000500000000000000" pitchFamily="50" charset="0"/>
                <a:ea typeface="Calibri" panose="020F0502020204030204" pitchFamily="34" charset="0"/>
                <a:cs typeface="Calibri" panose="020F0502020204030204" pitchFamily="34" charset="0"/>
              </a:rPr>
              <a:t>;</a:t>
            </a:r>
            <a:br>
              <a:rPr lang="en-US" dirty="0">
                <a:solidFill>
                  <a:schemeClr val="bg1"/>
                </a:solidFill>
                <a:effectLst/>
                <a:latin typeface="Articulat CF v2 Text" panose="00000500000000000000" pitchFamily="50" charset="0"/>
                <a:ea typeface="Calibri" panose="020F0502020204030204" pitchFamily="34" charset="0"/>
                <a:cs typeface="Calibri" panose="020F0502020204030204" pitchFamily="34" charset="0"/>
              </a:rPr>
            </a:br>
            <a:r>
              <a:rPr lang="en-US" dirty="0">
                <a:solidFill>
                  <a:schemeClr val="bg1"/>
                </a:solidFill>
                <a:effectLst/>
                <a:latin typeface="Articulat CF v2 Text" panose="00000500000000000000" pitchFamily="50" charset="0"/>
                <a:ea typeface="Calibri" panose="020F0502020204030204" pitchFamily="34" charset="0"/>
                <a:cs typeface="Calibri" panose="020F0502020204030204" pitchFamily="34" charset="0"/>
              </a:rPr>
              <a:t>Incline your heart to </a:t>
            </a:r>
            <a:r>
              <a:rPr lang="en-US" dirty="0">
                <a:effectLst/>
                <a:highlight>
                  <a:srgbClr val="FFFF00"/>
                </a:highlight>
                <a:latin typeface="Articulat CF v2 Text" panose="00000500000000000000" pitchFamily="50" charset="0"/>
                <a:ea typeface="Calibri" panose="020F0502020204030204" pitchFamily="34" charset="0"/>
                <a:cs typeface="Calibri" panose="020F0502020204030204" pitchFamily="34" charset="0"/>
              </a:rPr>
              <a:t>understanding</a:t>
            </a:r>
            <a:r>
              <a:rPr lang="en-US" dirty="0">
                <a:solidFill>
                  <a:schemeClr val="bg1"/>
                </a:solidFill>
                <a:effectLst/>
                <a:latin typeface="Articulat CF v2 Text" panose="00000500000000000000" pitchFamily="50" charset="0"/>
                <a:ea typeface="Calibri" panose="020F0502020204030204" pitchFamily="34" charset="0"/>
                <a:cs typeface="Calibri" panose="020F0502020204030204" pitchFamily="34" charset="0"/>
              </a:rPr>
              <a:t> </a:t>
            </a:r>
            <a:r>
              <a:rPr lang="en-US" b="1" dirty="0">
                <a:solidFill>
                  <a:schemeClr val="bg1"/>
                </a:solidFill>
                <a:effectLst/>
                <a:latin typeface="Articulat CF v2 Text" panose="00000500000000000000" pitchFamily="50" charset="0"/>
                <a:ea typeface="Calibri" panose="020F0502020204030204" pitchFamily="34" charset="0"/>
                <a:cs typeface="Calibri" panose="020F0502020204030204" pitchFamily="34" charset="0"/>
              </a:rPr>
              <a:t>[G4907 synesis]</a:t>
            </a:r>
            <a:r>
              <a:rPr lang="en-US" dirty="0">
                <a:solidFill>
                  <a:schemeClr val="bg1"/>
                </a:solidFill>
                <a:effectLst/>
                <a:latin typeface="Articulat CF v2 Text" panose="00000500000000000000" pitchFamily="50" charset="0"/>
                <a:ea typeface="Calibri" panose="020F0502020204030204" pitchFamily="34" charset="0"/>
                <a:cs typeface="Calibri" panose="020F0502020204030204" pitchFamily="34" charset="0"/>
              </a:rPr>
              <a:t>.</a:t>
            </a:r>
            <a:br>
              <a:rPr lang="en-US" dirty="0">
                <a:solidFill>
                  <a:schemeClr val="bg1"/>
                </a:solidFill>
                <a:effectLst/>
                <a:latin typeface="Articulat CF v2 Text" panose="00000500000000000000" pitchFamily="50" charset="0"/>
                <a:ea typeface="Calibri" panose="020F0502020204030204" pitchFamily="34" charset="0"/>
                <a:cs typeface="Calibri" panose="020F0502020204030204" pitchFamily="34" charset="0"/>
              </a:rPr>
            </a:br>
            <a:r>
              <a:rPr lang="en-US" dirty="0">
                <a:solidFill>
                  <a:schemeClr val="bg1"/>
                </a:solidFill>
                <a:effectLst/>
                <a:latin typeface="Articulat CF v2 Text" panose="00000500000000000000" pitchFamily="50" charset="0"/>
                <a:ea typeface="Calibri" panose="020F0502020204030204" pitchFamily="34" charset="0"/>
                <a:cs typeface="Calibri" panose="020F0502020204030204" pitchFamily="34" charset="0"/>
              </a:rPr>
              <a:t>For if you cry out for insight, a</a:t>
            </a:r>
            <a:r>
              <a:rPr lang="en-US" i="1" dirty="0">
                <a:solidFill>
                  <a:schemeClr val="bg1"/>
                </a:solidFill>
                <a:effectLst/>
                <a:latin typeface="Articulat CF v2 Text" panose="00000500000000000000" pitchFamily="50" charset="0"/>
                <a:ea typeface="Calibri" panose="020F0502020204030204" pitchFamily="34" charset="0"/>
                <a:cs typeface="Calibri" panose="020F0502020204030204" pitchFamily="34" charset="0"/>
              </a:rPr>
              <a:t>nd raise your voice for understanding; If you seek her as silver and search for her as for hidden </a:t>
            </a:r>
            <a:r>
              <a:rPr lang="en-US" i="1" dirty="0">
                <a:effectLst/>
                <a:highlight>
                  <a:srgbClr val="FFFF00"/>
                </a:highlight>
                <a:latin typeface="Articulat CF v2 Text" panose="00000500000000000000" pitchFamily="50" charset="0"/>
                <a:ea typeface="Calibri" panose="020F0502020204030204" pitchFamily="34" charset="0"/>
                <a:cs typeface="Calibri" panose="020F0502020204030204" pitchFamily="34" charset="0"/>
              </a:rPr>
              <a:t>treasures</a:t>
            </a:r>
            <a:r>
              <a:rPr lang="en-US" i="1" dirty="0">
                <a:solidFill>
                  <a:schemeClr val="bg1"/>
                </a:solidFill>
                <a:effectLst/>
                <a:latin typeface="Articulat CF v2 Text" panose="00000500000000000000" pitchFamily="50" charset="0"/>
                <a:ea typeface="Calibri" panose="020F0502020204030204" pitchFamily="34" charset="0"/>
                <a:cs typeface="Calibri" panose="020F0502020204030204" pitchFamily="34" charset="0"/>
              </a:rPr>
              <a:t> </a:t>
            </a:r>
            <a:r>
              <a:rPr lang="en-US" b="1" i="1" dirty="0">
                <a:solidFill>
                  <a:schemeClr val="bg1"/>
                </a:solidFill>
                <a:effectLst/>
                <a:latin typeface="Articulat CF v2 Text" panose="00000500000000000000" pitchFamily="50" charset="0"/>
                <a:ea typeface="Calibri" panose="020F0502020204030204" pitchFamily="34" charset="0"/>
                <a:cs typeface="Calibri" panose="020F0502020204030204" pitchFamily="34" charset="0"/>
              </a:rPr>
              <a:t>[G2344 thesauros]</a:t>
            </a:r>
            <a:r>
              <a:rPr lang="en-US" i="1" dirty="0">
                <a:solidFill>
                  <a:schemeClr val="bg1"/>
                </a:solidFill>
                <a:effectLst/>
                <a:latin typeface="Articulat CF v2 Text" panose="00000500000000000000" pitchFamily="50" charset="0"/>
                <a:ea typeface="Calibri" panose="020F0502020204030204" pitchFamily="34" charset="0"/>
                <a:cs typeface="Calibri" panose="020F0502020204030204" pitchFamily="34" charset="0"/>
              </a:rPr>
              <a:t>; Then you will understand the fear of the </a:t>
            </a:r>
            <a:r>
              <a:rPr lang="en-US" i="1" cap="small" dirty="0">
                <a:solidFill>
                  <a:schemeClr val="bg1"/>
                </a:solidFill>
                <a:effectLst/>
                <a:latin typeface="Articulat CF v2 Text" panose="00000500000000000000" pitchFamily="50" charset="0"/>
                <a:ea typeface="Calibri" panose="020F0502020204030204" pitchFamily="34" charset="0"/>
                <a:cs typeface="Calibri" panose="020F0502020204030204" pitchFamily="34" charset="0"/>
              </a:rPr>
              <a:t>Lord</a:t>
            </a:r>
            <a:r>
              <a:rPr lang="en-US" i="1" dirty="0">
                <a:solidFill>
                  <a:schemeClr val="bg1"/>
                </a:solidFill>
                <a:effectLst/>
                <a:latin typeface="Articulat CF v2 Text" panose="00000500000000000000" pitchFamily="50" charset="0"/>
                <a:ea typeface="Calibri" panose="020F0502020204030204" pitchFamily="34" charset="0"/>
                <a:cs typeface="Calibri" panose="020F0502020204030204" pitchFamily="34" charset="0"/>
              </a:rPr>
              <a:t>, and discover the </a:t>
            </a:r>
            <a:r>
              <a:rPr lang="en-US" i="1" dirty="0">
                <a:effectLst/>
                <a:highlight>
                  <a:srgbClr val="FFFF00"/>
                </a:highlight>
                <a:latin typeface="Articulat CF v2 Text" panose="00000500000000000000" pitchFamily="50" charset="0"/>
                <a:ea typeface="Calibri" panose="020F0502020204030204" pitchFamily="34" charset="0"/>
                <a:cs typeface="Calibri" panose="020F0502020204030204" pitchFamily="34" charset="0"/>
              </a:rPr>
              <a:t>knowledge</a:t>
            </a:r>
            <a:r>
              <a:rPr lang="en-US" i="1" dirty="0">
                <a:solidFill>
                  <a:schemeClr val="bg1"/>
                </a:solidFill>
                <a:effectLst/>
                <a:latin typeface="Articulat CF v2 Text" panose="00000500000000000000" pitchFamily="50" charset="0"/>
                <a:ea typeface="Calibri" panose="020F0502020204030204" pitchFamily="34" charset="0"/>
                <a:cs typeface="Calibri" panose="020F0502020204030204" pitchFamily="34" charset="0"/>
              </a:rPr>
              <a:t> </a:t>
            </a:r>
            <a:r>
              <a:rPr lang="en-US" b="1" i="1" dirty="0">
                <a:solidFill>
                  <a:schemeClr val="bg1"/>
                </a:solidFill>
                <a:effectLst/>
                <a:latin typeface="Articulat CF v2 Text" panose="00000500000000000000" pitchFamily="50" charset="0"/>
                <a:ea typeface="Calibri" panose="020F0502020204030204" pitchFamily="34" charset="0"/>
                <a:cs typeface="Calibri" panose="020F0502020204030204" pitchFamily="34" charset="0"/>
              </a:rPr>
              <a:t>[G1922 epignosis]</a:t>
            </a:r>
            <a:r>
              <a:rPr lang="en-US" i="1" dirty="0">
                <a:solidFill>
                  <a:schemeClr val="bg1"/>
                </a:solidFill>
                <a:effectLst/>
                <a:latin typeface="Articulat CF v2 Text" panose="00000500000000000000" pitchFamily="50" charset="0"/>
                <a:ea typeface="Calibri" panose="020F0502020204030204" pitchFamily="34" charset="0"/>
                <a:cs typeface="Calibri" panose="020F0502020204030204" pitchFamily="34" charset="0"/>
              </a:rPr>
              <a:t> of God. </a:t>
            </a:r>
            <a:r>
              <a:rPr lang="en-US" i="1" dirty="0">
                <a:solidFill>
                  <a:schemeClr val="bg1"/>
                </a:solidFill>
                <a:latin typeface="Articulat CF v2 Text" panose="00000500000000000000" pitchFamily="50" charset="0"/>
                <a:ea typeface="Calibri" panose="020F0502020204030204" pitchFamily="34" charset="0"/>
                <a:cs typeface="Calibri" panose="020F0502020204030204" pitchFamily="34" charset="0"/>
              </a:rPr>
              <a:t>For the Lord gives</a:t>
            </a:r>
            <a:r>
              <a:rPr lang="en-US" i="1" dirty="0">
                <a:solidFill>
                  <a:schemeClr val="bg1"/>
                </a:solidFill>
                <a:effectLst/>
                <a:latin typeface="Articulat CF v2 Text" panose="00000500000000000000" pitchFamily="50" charset="0"/>
                <a:ea typeface="Calibri" panose="020F0502020204030204" pitchFamily="34" charset="0"/>
                <a:cs typeface="Calibri" panose="020F0502020204030204" pitchFamily="34" charset="0"/>
              </a:rPr>
              <a:t> </a:t>
            </a:r>
            <a:r>
              <a:rPr lang="en-US" i="1" dirty="0">
                <a:effectLst/>
                <a:highlight>
                  <a:srgbClr val="FFFF00"/>
                </a:highlight>
                <a:latin typeface="Articulat CF v2 Text" panose="00000500000000000000" pitchFamily="50" charset="0"/>
                <a:ea typeface="Calibri" panose="020F0502020204030204" pitchFamily="34" charset="0"/>
                <a:cs typeface="Calibri" panose="020F0502020204030204" pitchFamily="34" charset="0"/>
              </a:rPr>
              <a:t>wisdom</a:t>
            </a:r>
            <a:r>
              <a:rPr lang="en-US" i="1" dirty="0">
                <a:solidFill>
                  <a:schemeClr val="bg1"/>
                </a:solidFill>
                <a:effectLst/>
                <a:latin typeface="Articulat CF v2 Text" panose="00000500000000000000" pitchFamily="50" charset="0"/>
                <a:ea typeface="Calibri" panose="020F0502020204030204" pitchFamily="34" charset="0"/>
                <a:cs typeface="Calibri" panose="020F0502020204030204" pitchFamily="34" charset="0"/>
              </a:rPr>
              <a:t> </a:t>
            </a:r>
            <a:r>
              <a:rPr lang="en-US" b="1" i="1" dirty="0">
                <a:solidFill>
                  <a:schemeClr val="bg1"/>
                </a:solidFill>
                <a:effectLst/>
                <a:latin typeface="Articulat CF v2 Text" panose="00000500000000000000" pitchFamily="50" charset="0"/>
                <a:ea typeface="Calibri" panose="020F0502020204030204" pitchFamily="34" charset="0"/>
                <a:cs typeface="Calibri" panose="020F0502020204030204" pitchFamily="34" charset="0"/>
              </a:rPr>
              <a:t>[sophia]</a:t>
            </a:r>
            <a:r>
              <a:rPr lang="en-US" i="1" dirty="0">
                <a:solidFill>
                  <a:schemeClr val="bg1"/>
                </a:solidFill>
                <a:effectLst/>
                <a:latin typeface="Articulat CF v2 Text" panose="00000500000000000000" pitchFamily="50" charset="0"/>
                <a:ea typeface="Calibri" panose="020F0502020204030204" pitchFamily="34" charset="0"/>
                <a:cs typeface="Calibri" panose="020F0502020204030204" pitchFamily="34" charset="0"/>
              </a:rPr>
              <a:t>; From His mouth come </a:t>
            </a:r>
            <a:r>
              <a:rPr lang="en-US" i="1" dirty="0">
                <a:effectLst/>
                <a:highlight>
                  <a:srgbClr val="FFFF00"/>
                </a:highlight>
                <a:latin typeface="Articulat CF v2 Text" panose="00000500000000000000" pitchFamily="50" charset="0"/>
                <a:ea typeface="Calibri" panose="020F0502020204030204" pitchFamily="34" charset="0"/>
                <a:cs typeface="Calibri" panose="020F0502020204030204" pitchFamily="34" charset="0"/>
              </a:rPr>
              <a:t>knowledge</a:t>
            </a:r>
            <a:r>
              <a:rPr lang="en-US" i="1" dirty="0">
                <a:solidFill>
                  <a:schemeClr val="bg1"/>
                </a:solidFill>
                <a:effectLst/>
                <a:latin typeface="Articulat CF v2 Text" panose="00000500000000000000" pitchFamily="50" charset="0"/>
                <a:ea typeface="Calibri" panose="020F0502020204030204" pitchFamily="34" charset="0"/>
                <a:cs typeface="Calibri" panose="020F0502020204030204" pitchFamily="34" charset="0"/>
              </a:rPr>
              <a:t> </a:t>
            </a:r>
            <a:r>
              <a:rPr lang="en-US" b="1" i="1" dirty="0">
                <a:solidFill>
                  <a:schemeClr val="bg1"/>
                </a:solidFill>
                <a:effectLst/>
                <a:latin typeface="Articulat CF v2 Text" panose="00000500000000000000" pitchFamily="50" charset="0"/>
                <a:ea typeface="Calibri" panose="020F0502020204030204" pitchFamily="34" charset="0"/>
                <a:cs typeface="Calibri" panose="020F0502020204030204" pitchFamily="34" charset="0"/>
              </a:rPr>
              <a:t>[G1108 gnosis]</a:t>
            </a:r>
            <a:r>
              <a:rPr lang="en-US" i="1" dirty="0">
                <a:solidFill>
                  <a:schemeClr val="bg1"/>
                </a:solidFill>
                <a:effectLst/>
                <a:latin typeface="Articulat CF v2 Text" panose="00000500000000000000" pitchFamily="50" charset="0"/>
                <a:ea typeface="Calibri" panose="020F0502020204030204" pitchFamily="34" charset="0"/>
                <a:cs typeface="Calibri" panose="020F0502020204030204" pitchFamily="34" charset="0"/>
              </a:rPr>
              <a:t> and </a:t>
            </a:r>
            <a:r>
              <a:rPr lang="en-US" i="1" dirty="0">
                <a:effectLst/>
                <a:highlight>
                  <a:srgbClr val="FFFF00"/>
                </a:highlight>
                <a:latin typeface="Articulat CF v2 Text" panose="00000500000000000000" pitchFamily="50" charset="0"/>
                <a:ea typeface="Calibri" panose="020F0502020204030204" pitchFamily="34" charset="0"/>
                <a:cs typeface="Calibri" panose="020F0502020204030204" pitchFamily="34" charset="0"/>
              </a:rPr>
              <a:t>understanding</a:t>
            </a:r>
            <a:r>
              <a:rPr lang="en-US" i="1" dirty="0">
                <a:effectLst/>
                <a:latin typeface="Articulat CF v2 Text" panose="00000500000000000000" pitchFamily="50" charset="0"/>
                <a:ea typeface="Calibri" panose="020F0502020204030204" pitchFamily="34" charset="0"/>
                <a:cs typeface="Calibri" panose="020F0502020204030204" pitchFamily="34" charset="0"/>
              </a:rPr>
              <a:t> </a:t>
            </a:r>
            <a:r>
              <a:rPr lang="en-US" b="1" i="1" dirty="0">
                <a:solidFill>
                  <a:schemeClr val="bg1"/>
                </a:solidFill>
                <a:effectLst/>
                <a:latin typeface="Articulat CF v2 Text" panose="00000500000000000000" pitchFamily="50" charset="0"/>
                <a:ea typeface="Calibri" panose="020F0502020204030204" pitchFamily="34" charset="0"/>
                <a:cs typeface="Calibri" panose="020F0502020204030204" pitchFamily="34" charset="0"/>
              </a:rPr>
              <a:t>[synesis]</a:t>
            </a:r>
            <a:r>
              <a:rPr lang="en-US" i="1" dirty="0">
                <a:solidFill>
                  <a:schemeClr val="bg1"/>
                </a:solidFill>
                <a:effectLst/>
                <a:latin typeface="Articulat CF v2 Text" panose="00000500000000000000" pitchFamily="50" charset="0"/>
                <a:ea typeface="Calibri" panose="020F0502020204030204" pitchFamily="34" charset="0"/>
                <a:cs typeface="Calibri" panose="020F0502020204030204" pitchFamily="34" charset="0"/>
              </a:rPr>
              <a:t>. </a:t>
            </a:r>
            <a:endParaRPr lang="en-US" dirty="0">
              <a:solidFill>
                <a:schemeClr val="bg1"/>
              </a:solidFill>
              <a:latin typeface="Articulat CF v2 Text" panose="00000500000000000000" pitchFamily="50" charset="0"/>
            </a:endParaRPr>
          </a:p>
        </p:txBody>
      </p:sp>
      <p:sp>
        <p:nvSpPr>
          <p:cNvPr id="6" name="Title 3">
            <a:extLst>
              <a:ext uri="{FF2B5EF4-FFF2-40B4-BE49-F238E27FC236}">
                <a16:creationId xmlns:a16="http://schemas.microsoft.com/office/drawing/2014/main" id="{BCED0FD8-DE90-453B-8B35-FF71A5B95AB3}"/>
              </a:ext>
            </a:extLst>
          </p:cNvPr>
          <p:cNvSpPr txBox="1">
            <a:spLocks/>
          </p:cNvSpPr>
          <p:nvPr/>
        </p:nvSpPr>
        <p:spPr>
          <a:xfrm>
            <a:off x="1545996" y="1074197"/>
            <a:ext cx="5440730" cy="435006"/>
          </a:xfrm>
          <a:prstGeom prst="rect">
            <a:avLst/>
          </a:prstGeom>
          <a:solidFill>
            <a:schemeClr val="tx1">
              <a:lumMod val="65000"/>
              <a:lumOff val="35000"/>
            </a:schemeClr>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bg1"/>
                </a:solidFill>
                <a:latin typeface="Articulat CF v2 Text" panose="00000500000000000000" pitchFamily="50" charset="0"/>
              </a:rPr>
              <a:t>PROVERBS 2:3-6</a:t>
            </a:r>
          </a:p>
        </p:txBody>
      </p:sp>
    </p:spTree>
    <p:extLst>
      <p:ext uri="{BB962C8B-B14F-4D97-AF65-F5344CB8AC3E}">
        <p14:creationId xmlns:p14="http://schemas.microsoft.com/office/powerpoint/2010/main" val="124308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4B4979-EF6D-4F42-89D9-D67A4093AE6E}"/>
              </a:ext>
            </a:extLst>
          </p:cNvPr>
          <p:cNvSpPr>
            <a:spLocks noGrp="1"/>
          </p:cNvSpPr>
          <p:nvPr>
            <p:ph type="title"/>
          </p:nvPr>
        </p:nvSpPr>
        <p:spPr>
          <a:xfrm>
            <a:off x="1545996" y="372858"/>
            <a:ext cx="5440730" cy="754601"/>
          </a:xfrm>
          <a:solidFill>
            <a:schemeClr val="accent1">
              <a:lumMod val="75000"/>
            </a:schemeClr>
          </a:solidFill>
        </p:spPr>
        <p:txBody>
          <a:bodyPr>
            <a:normAutofit fontScale="90000"/>
          </a:bodyPr>
          <a:lstStyle/>
          <a:p>
            <a:r>
              <a:rPr lang="en-US" dirty="0">
                <a:solidFill>
                  <a:schemeClr val="bg1"/>
                </a:solidFill>
                <a:latin typeface="Articulat CF v2 Heavy" panose="00000A00000000000000" pitchFamily="50" charset="0"/>
              </a:rPr>
              <a:t>CAN I EVER KNOW?</a:t>
            </a:r>
          </a:p>
        </p:txBody>
      </p:sp>
      <p:sp>
        <p:nvSpPr>
          <p:cNvPr id="5" name="Content Placeholder 4">
            <a:extLst>
              <a:ext uri="{FF2B5EF4-FFF2-40B4-BE49-F238E27FC236}">
                <a16:creationId xmlns:a16="http://schemas.microsoft.com/office/drawing/2014/main" id="{7FF0A1A1-B666-4CDB-B79E-DB9CE440C900}"/>
              </a:ext>
            </a:extLst>
          </p:cNvPr>
          <p:cNvSpPr>
            <a:spLocks noGrp="1"/>
          </p:cNvSpPr>
          <p:nvPr>
            <p:ph idx="1"/>
          </p:nvPr>
        </p:nvSpPr>
        <p:spPr>
          <a:xfrm>
            <a:off x="186431" y="1727102"/>
            <a:ext cx="8771138" cy="4758040"/>
          </a:xfrm>
          <a:solidFill>
            <a:schemeClr val="accent1">
              <a:lumMod val="75000"/>
            </a:schemeClr>
          </a:solidFill>
        </p:spPr>
        <p:txBody>
          <a:bodyPr>
            <a:noAutofit/>
          </a:bodyPr>
          <a:lstStyle/>
          <a:p>
            <a:pPr marL="0" indent="0">
              <a:buNone/>
            </a:pPr>
            <a:r>
              <a:rPr lang="en-US" dirty="0">
                <a:solidFill>
                  <a:schemeClr val="bg1"/>
                </a:solidFill>
                <a:effectLst/>
                <a:latin typeface="Articulat CF v2 Text" panose="00000500000000000000" pitchFamily="50" charset="0"/>
                <a:ea typeface="Calibri" panose="020F0502020204030204" pitchFamily="34" charset="0"/>
                <a:cs typeface="Calibri" panose="020F0502020204030204" pitchFamily="34" charset="0"/>
              </a:rPr>
              <a:t>For I want you to know how great a struggle I have in your behalf and for those who are at Laodicea, and for all those who have not personally seen my face, that their hearts may be encouraged, having been knit together in love, and that they would attain to all the wealth that comes from the full assurance of </a:t>
            </a:r>
            <a:r>
              <a:rPr lang="en-US" dirty="0">
                <a:effectLst/>
                <a:highlight>
                  <a:srgbClr val="FFFF00"/>
                </a:highlight>
                <a:latin typeface="Articulat CF v2 Text" panose="00000500000000000000" pitchFamily="50" charset="0"/>
                <a:ea typeface="Calibri" panose="020F0502020204030204" pitchFamily="34" charset="0"/>
                <a:cs typeface="Calibri" panose="020F0502020204030204" pitchFamily="34" charset="0"/>
              </a:rPr>
              <a:t>understanding</a:t>
            </a:r>
            <a:r>
              <a:rPr lang="en-US" dirty="0">
                <a:solidFill>
                  <a:schemeClr val="bg1"/>
                </a:solidFill>
                <a:effectLst/>
                <a:latin typeface="Articulat CF v2 Text" panose="00000500000000000000" pitchFamily="50" charset="0"/>
                <a:ea typeface="Calibri" panose="020F0502020204030204" pitchFamily="34" charset="0"/>
                <a:cs typeface="Calibri" panose="020F0502020204030204" pitchFamily="34" charset="0"/>
              </a:rPr>
              <a:t> </a:t>
            </a:r>
            <a:r>
              <a:rPr lang="en-US" b="1" dirty="0">
                <a:solidFill>
                  <a:schemeClr val="bg1"/>
                </a:solidFill>
                <a:effectLst/>
                <a:latin typeface="Articulat CF v2 Text" panose="00000500000000000000" pitchFamily="50" charset="0"/>
                <a:ea typeface="Calibri" panose="020F0502020204030204" pitchFamily="34" charset="0"/>
                <a:cs typeface="Calibri" panose="020F0502020204030204" pitchFamily="34" charset="0"/>
              </a:rPr>
              <a:t>[G4907 synesis]</a:t>
            </a:r>
            <a:r>
              <a:rPr lang="en-US" dirty="0">
                <a:solidFill>
                  <a:schemeClr val="bg1"/>
                </a:solidFill>
                <a:effectLst/>
                <a:latin typeface="Articulat CF v2 Text" panose="00000500000000000000" pitchFamily="50" charset="0"/>
                <a:ea typeface="Calibri" panose="020F0502020204030204" pitchFamily="34" charset="0"/>
                <a:cs typeface="Calibri" panose="020F0502020204030204" pitchFamily="34" charset="0"/>
              </a:rPr>
              <a:t>,</a:t>
            </a:r>
            <a:r>
              <a:rPr lang="en-US" b="1" dirty="0">
                <a:solidFill>
                  <a:schemeClr val="bg1"/>
                </a:solidFill>
                <a:effectLst/>
                <a:latin typeface="Articulat CF v2 Text" panose="00000500000000000000" pitchFamily="50" charset="0"/>
                <a:ea typeface="Calibri" panose="020F0502020204030204" pitchFamily="34" charset="0"/>
                <a:cs typeface="Calibri" panose="020F0502020204030204" pitchFamily="34" charset="0"/>
              </a:rPr>
              <a:t> </a:t>
            </a:r>
            <a:r>
              <a:rPr lang="en-US" dirty="0">
                <a:solidFill>
                  <a:schemeClr val="bg1"/>
                </a:solidFill>
                <a:effectLst/>
                <a:latin typeface="Articulat CF v2 Text" panose="00000500000000000000" pitchFamily="50" charset="0"/>
                <a:ea typeface="Calibri" panose="020F0502020204030204" pitchFamily="34" charset="0"/>
                <a:cs typeface="Calibri" panose="020F0502020204030204" pitchFamily="34" charset="0"/>
              </a:rPr>
              <a:t>resulting in a true </a:t>
            </a:r>
            <a:r>
              <a:rPr lang="en-US" dirty="0">
                <a:effectLst/>
                <a:highlight>
                  <a:srgbClr val="FFFF00"/>
                </a:highlight>
                <a:latin typeface="Articulat CF v2 Text" panose="00000500000000000000" pitchFamily="50" charset="0"/>
                <a:ea typeface="Calibri" panose="020F0502020204030204" pitchFamily="34" charset="0"/>
                <a:cs typeface="Calibri" panose="020F0502020204030204" pitchFamily="34" charset="0"/>
              </a:rPr>
              <a:t>knowledge</a:t>
            </a:r>
            <a:r>
              <a:rPr lang="en-US" dirty="0">
                <a:solidFill>
                  <a:schemeClr val="bg1"/>
                </a:solidFill>
                <a:effectLst/>
                <a:latin typeface="Articulat CF v2 Text" panose="00000500000000000000" pitchFamily="50" charset="0"/>
                <a:ea typeface="Calibri" panose="020F0502020204030204" pitchFamily="34" charset="0"/>
                <a:cs typeface="Calibri" panose="020F0502020204030204" pitchFamily="34" charset="0"/>
              </a:rPr>
              <a:t> </a:t>
            </a:r>
            <a:r>
              <a:rPr lang="en-US" b="1" dirty="0">
                <a:solidFill>
                  <a:schemeClr val="bg1"/>
                </a:solidFill>
                <a:effectLst/>
                <a:latin typeface="Articulat CF v2 Text" panose="00000500000000000000" pitchFamily="50" charset="0"/>
                <a:ea typeface="Calibri" panose="020F0502020204030204" pitchFamily="34" charset="0"/>
                <a:cs typeface="Calibri" panose="020F0502020204030204" pitchFamily="34" charset="0"/>
              </a:rPr>
              <a:t>[G1922 epignosis]</a:t>
            </a:r>
            <a:r>
              <a:rPr lang="en-US" dirty="0">
                <a:solidFill>
                  <a:schemeClr val="bg1"/>
                </a:solidFill>
                <a:effectLst/>
                <a:latin typeface="Articulat CF v2 Text" panose="00000500000000000000" pitchFamily="50" charset="0"/>
                <a:ea typeface="Calibri" panose="020F0502020204030204" pitchFamily="34" charset="0"/>
                <a:cs typeface="Calibri" panose="020F0502020204030204" pitchFamily="34" charset="0"/>
              </a:rPr>
              <a:t> of God’s mystery, that is, Christ Himself, in whom are hidden all the </a:t>
            </a:r>
            <a:r>
              <a:rPr lang="en-US" dirty="0">
                <a:effectLst/>
                <a:highlight>
                  <a:srgbClr val="FFFF00"/>
                </a:highlight>
                <a:latin typeface="Articulat CF v2 Text" panose="00000500000000000000" pitchFamily="50" charset="0"/>
                <a:ea typeface="Calibri" panose="020F0502020204030204" pitchFamily="34" charset="0"/>
                <a:cs typeface="Calibri" panose="020F0502020204030204" pitchFamily="34" charset="0"/>
              </a:rPr>
              <a:t>treasures</a:t>
            </a:r>
            <a:r>
              <a:rPr lang="en-US" dirty="0">
                <a:solidFill>
                  <a:schemeClr val="bg1"/>
                </a:solidFill>
                <a:effectLst/>
                <a:latin typeface="Articulat CF v2 Text" panose="00000500000000000000" pitchFamily="50" charset="0"/>
                <a:ea typeface="Calibri" panose="020F0502020204030204" pitchFamily="34" charset="0"/>
                <a:cs typeface="Calibri" panose="020F0502020204030204" pitchFamily="34" charset="0"/>
              </a:rPr>
              <a:t> </a:t>
            </a:r>
            <a:r>
              <a:rPr lang="en-US" b="1" dirty="0">
                <a:solidFill>
                  <a:schemeClr val="bg1"/>
                </a:solidFill>
                <a:effectLst/>
                <a:latin typeface="Articulat CF v2 Text" panose="00000500000000000000" pitchFamily="50" charset="0"/>
                <a:ea typeface="Calibri" panose="020F0502020204030204" pitchFamily="34" charset="0"/>
                <a:cs typeface="Calibri" panose="020F0502020204030204" pitchFamily="34" charset="0"/>
              </a:rPr>
              <a:t>[G2344 thesauros]</a:t>
            </a:r>
            <a:r>
              <a:rPr lang="en-US" dirty="0">
                <a:solidFill>
                  <a:schemeClr val="bg1"/>
                </a:solidFill>
                <a:effectLst/>
                <a:latin typeface="Articulat CF v2 Text" panose="00000500000000000000" pitchFamily="50" charset="0"/>
                <a:ea typeface="Calibri" panose="020F0502020204030204" pitchFamily="34" charset="0"/>
                <a:cs typeface="Calibri" panose="020F0502020204030204" pitchFamily="34" charset="0"/>
              </a:rPr>
              <a:t> of </a:t>
            </a:r>
            <a:r>
              <a:rPr lang="en-US" dirty="0">
                <a:effectLst/>
                <a:highlight>
                  <a:srgbClr val="FFFF00"/>
                </a:highlight>
                <a:latin typeface="Articulat CF v2 Text" panose="00000500000000000000" pitchFamily="50" charset="0"/>
                <a:ea typeface="Calibri" panose="020F0502020204030204" pitchFamily="34" charset="0"/>
                <a:cs typeface="Calibri" panose="020F0502020204030204" pitchFamily="34" charset="0"/>
              </a:rPr>
              <a:t>wisdom</a:t>
            </a:r>
            <a:r>
              <a:rPr lang="en-US" dirty="0">
                <a:solidFill>
                  <a:schemeClr val="bg1"/>
                </a:solidFill>
                <a:effectLst/>
                <a:latin typeface="Articulat CF v2 Text" panose="00000500000000000000" pitchFamily="50" charset="0"/>
                <a:ea typeface="Calibri" panose="020F0502020204030204" pitchFamily="34" charset="0"/>
                <a:cs typeface="Calibri" panose="020F0502020204030204" pitchFamily="34" charset="0"/>
              </a:rPr>
              <a:t> </a:t>
            </a:r>
            <a:r>
              <a:rPr lang="en-US" b="1" dirty="0">
                <a:solidFill>
                  <a:schemeClr val="bg1"/>
                </a:solidFill>
                <a:effectLst/>
                <a:latin typeface="Articulat CF v2 Text" panose="00000500000000000000" pitchFamily="50" charset="0"/>
                <a:ea typeface="Calibri" panose="020F0502020204030204" pitchFamily="34" charset="0"/>
                <a:cs typeface="Calibri" panose="020F0502020204030204" pitchFamily="34" charset="0"/>
              </a:rPr>
              <a:t>[G4678 sophia]</a:t>
            </a:r>
            <a:r>
              <a:rPr lang="en-US" dirty="0">
                <a:solidFill>
                  <a:schemeClr val="bg1"/>
                </a:solidFill>
                <a:effectLst/>
                <a:latin typeface="Articulat CF v2 Text" panose="00000500000000000000" pitchFamily="50" charset="0"/>
                <a:ea typeface="Calibri" panose="020F0502020204030204" pitchFamily="34" charset="0"/>
                <a:cs typeface="Calibri" panose="020F0502020204030204" pitchFamily="34" charset="0"/>
              </a:rPr>
              <a:t> and </a:t>
            </a:r>
            <a:r>
              <a:rPr lang="en-US" dirty="0">
                <a:effectLst/>
                <a:highlight>
                  <a:srgbClr val="FFFF00"/>
                </a:highlight>
                <a:latin typeface="Articulat CF v2 Text" panose="00000500000000000000" pitchFamily="50" charset="0"/>
                <a:ea typeface="Calibri" panose="020F0502020204030204" pitchFamily="34" charset="0"/>
                <a:cs typeface="Calibri" panose="020F0502020204030204" pitchFamily="34" charset="0"/>
              </a:rPr>
              <a:t>knowledge </a:t>
            </a:r>
            <a:r>
              <a:rPr lang="en-US" b="1" dirty="0">
                <a:solidFill>
                  <a:schemeClr val="bg1"/>
                </a:solidFill>
                <a:effectLst/>
                <a:latin typeface="Articulat CF v2 Text" panose="00000500000000000000" pitchFamily="50" charset="0"/>
                <a:ea typeface="Calibri" panose="020F0502020204030204" pitchFamily="34" charset="0"/>
                <a:cs typeface="Calibri" panose="020F0502020204030204" pitchFamily="34" charset="0"/>
              </a:rPr>
              <a:t>[G1108 gnosis]</a:t>
            </a:r>
            <a:r>
              <a:rPr lang="en-US" dirty="0">
                <a:solidFill>
                  <a:schemeClr val="bg1"/>
                </a:solidFill>
                <a:effectLst/>
                <a:latin typeface="Articulat CF v2 Text" panose="00000500000000000000" pitchFamily="50" charset="0"/>
                <a:ea typeface="Calibri" panose="020F0502020204030204" pitchFamily="34" charset="0"/>
                <a:cs typeface="Calibri" panose="020F0502020204030204" pitchFamily="34" charset="0"/>
              </a:rPr>
              <a:t>.</a:t>
            </a:r>
            <a:endParaRPr lang="en-US" dirty="0">
              <a:solidFill>
                <a:schemeClr val="bg1"/>
              </a:solidFill>
              <a:latin typeface="Articulat CF v2 Text" panose="00000500000000000000" pitchFamily="50" charset="0"/>
            </a:endParaRPr>
          </a:p>
        </p:txBody>
      </p:sp>
      <p:sp>
        <p:nvSpPr>
          <p:cNvPr id="6" name="Title 3">
            <a:extLst>
              <a:ext uri="{FF2B5EF4-FFF2-40B4-BE49-F238E27FC236}">
                <a16:creationId xmlns:a16="http://schemas.microsoft.com/office/drawing/2014/main" id="{BCED0FD8-DE90-453B-8B35-FF71A5B95AB3}"/>
              </a:ext>
            </a:extLst>
          </p:cNvPr>
          <p:cNvSpPr txBox="1">
            <a:spLocks/>
          </p:cNvSpPr>
          <p:nvPr/>
        </p:nvSpPr>
        <p:spPr>
          <a:xfrm>
            <a:off x="1545996" y="1074197"/>
            <a:ext cx="5440730" cy="435006"/>
          </a:xfrm>
          <a:prstGeom prst="rect">
            <a:avLst/>
          </a:prstGeom>
          <a:solidFill>
            <a:schemeClr val="tx1">
              <a:lumMod val="65000"/>
              <a:lumOff val="35000"/>
            </a:schemeClr>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bg1"/>
                </a:solidFill>
                <a:latin typeface="Articulat CF v2 Text" panose="00000500000000000000" pitchFamily="50" charset="0"/>
              </a:rPr>
              <a:t>COLOSSIANS 2:1-3</a:t>
            </a:r>
          </a:p>
        </p:txBody>
      </p:sp>
    </p:spTree>
    <p:extLst>
      <p:ext uri="{BB962C8B-B14F-4D97-AF65-F5344CB8AC3E}">
        <p14:creationId xmlns:p14="http://schemas.microsoft.com/office/powerpoint/2010/main" val="17710573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4B4979-EF6D-4F42-89D9-D67A4093AE6E}"/>
              </a:ext>
            </a:extLst>
          </p:cNvPr>
          <p:cNvSpPr>
            <a:spLocks noGrp="1"/>
          </p:cNvSpPr>
          <p:nvPr>
            <p:ph type="title"/>
          </p:nvPr>
        </p:nvSpPr>
        <p:spPr>
          <a:xfrm>
            <a:off x="1545996" y="372858"/>
            <a:ext cx="5440730" cy="754601"/>
          </a:xfrm>
          <a:solidFill>
            <a:schemeClr val="accent1">
              <a:lumMod val="75000"/>
            </a:schemeClr>
          </a:solidFill>
        </p:spPr>
        <p:txBody>
          <a:bodyPr>
            <a:normAutofit/>
          </a:bodyPr>
          <a:lstStyle/>
          <a:p>
            <a:r>
              <a:rPr lang="en-US" dirty="0">
                <a:solidFill>
                  <a:schemeClr val="bg1"/>
                </a:solidFill>
                <a:latin typeface="Articulat CF v2 Heavy" panose="00000A00000000000000" pitchFamily="50" charset="0"/>
              </a:rPr>
              <a:t>CAN I EVER KNOW</a:t>
            </a:r>
          </a:p>
        </p:txBody>
      </p:sp>
      <p:sp>
        <p:nvSpPr>
          <p:cNvPr id="5" name="Content Placeholder 4">
            <a:extLst>
              <a:ext uri="{FF2B5EF4-FFF2-40B4-BE49-F238E27FC236}">
                <a16:creationId xmlns:a16="http://schemas.microsoft.com/office/drawing/2014/main" id="{7FF0A1A1-B666-4CDB-B79E-DB9CE440C900}"/>
              </a:ext>
            </a:extLst>
          </p:cNvPr>
          <p:cNvSpPr>
            <a:spLocks noGrp="1"/>
          </p:cNvSpPr>
          <p:nvPr>
            <p:ph idx="1"/>
          </p:nvPr>
        </p:nvSpPr>
        <p:spPr>
          <a:xfrm>
            <a:off x="1545996" y="1853905"/>
            <a:ext cx="6969354" cy="4056701"/>
          </a:xfrm>
        </p:spPr>
        <p:txBody>
          <a:bodyPr>
            <a:normAutofit/>
          </a:bodyPr>
          <a:lstStyle/>
          <a:p>
            <a:r>
              <a:rPr lang="en-US" sz="3600" dirty="0">
                <a:solidFill>
                  <a:schemeClr val="bg1"/>
                </a:solidFill>
                <a:latin typeface="Articulat CF v2 Text" panose="00000500000000000000" pitchFamily="50" charset="0"/>
              </a:rPr>
              <a:t>YES! In Christ!</a:t>
            </a:r>
          </a:p>
          <a:p>
            <a:r>
              <a:rPr lang="en-US" sz="3600" dirty="0">
                <a:solidFill>
                  <a:schemeClr val="bg1"/>
                </a:solidFill>
                <a:latin typeface="Articulat CF v2 Text" panose="00000500000000000000" pitchFamily="50" charset="0"/>
              </a:rPr>
              <a:t>Plant yourself in Christ!</a:t>
            </a:r>
          </a:p>
          <a:p>
            <a:r>
              <a:rPr lang="en-US" sz="3600" dirty="0">
                <a:solidFill>
                  <a:schemeClr val="bg1"/>
                </a:solidFill>
                <a:latin typeface="Articulat CF v2 Text" panose="00000500000000000000" pitchFamily="50" charset="0"/>
              </a:rPr>
              <a:t>Don’t be deluded…or diluted!</a:t>
            </a:r>
          </a:p>
          <a:p>
            <a:pPr lvl="1"/>
            <a:r>
              <a:rPr lang="en-US" sz="3200" dirty="0">
                <a:solidFill>
                  <a:schemeClr val="bg1"/>
                </a:solidFill>
                <a:latin typeface="Articulat CF v2 Text" panose="00000500000000000000" pitchFamily="50" charset="0"/>
              </a:rPr>
              <a:t>Know Christ!</a:t>
            </a:r>
          </a:p>
          <a:p>
            <a:r>
              <a:rPr lang="en-US" sz="3600" dirty="0">
                <a:solidFill>
                  <a:schemeClr val="bg1"/>
                </a:solidFill>
                <a:latin typeface="Articulat CF v2 Text" panose="00000500000000000000" pitchFamily="50" charset="0"/>
              </a:rPr>
              <a:t>Knowing Christ means walking with Christ!</a:t>
            </a:r>
          </a:p>
        </p:txBody>
      </p:sp>
      <p:sp>
        <p:nvSpPr>
          <p:cNvPr id="6" name="Title 3">
            <a:extLst>
              <a:ext uri="{FF2B5EF4-FFF2-40B4-BE49-F238E27FC236}">
                <a16:creationId xmlns:a16="http://schemas.microsoft.com/office/drawing/2014/main" id="{BCED0FD8-DE90-453B-8B35-FF71A5B95AB3}"/>
              </a:ext>
            </a:extLst>
          </p:cNvPr>
          <p:cNvSpPr txBox="1">
            <a:spLocks/>
          </p:cNvSpPr>
          <p:nvPr/>
        </p:nvSpPr>
        <p:spPr>
          <a:xfrm>
            <a:off x="1545996" y="1074197"/>
            <a:ext cx="5440730" cy="435006"/>
          </a:xfrm>
          <a:prstGeom prst="rect">
            <a:avLst/>
          </a:prstGeom>
          <a:solidFill>
            <a:schemeClr val="tx1">
              <a:lumMod val="65000"/>
              <a:lumOff val="35000"/>
            </a:schemeClr>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bg1"/>
                </a:solidFill>
                <a:latin typeface="Articulat CF v2 Text" panose="00000500000000000000" pitchFamily="50" charset="0"/>
              </a:rPr>
              <a:t>What God Wants Me To Know</a:t>
            </a:r>
          </a:p>
        </p:txBody>
      </p:sp>
    </p:spTree>
    <p:extLst>
      <p:ext uri="{BB962C8B-B14F-4D97-AF65-F5344CB8AC3E}">
        <p14:creationId xmlns:p14="http://schemas.microsoft.com/office/powerpoint/2010/main" val="3866292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4B4979-EF6D-4F42-89D9-D67A4093AE6E}"/>
              </a:ext>
            </a:extLst>
          </p:cNvPr>
          <p:cNvSpPr>
            <a:spLocks noGrp="1"/>
          </p:cNvSpPr>
          <p:nvPr>
            <p:ph type="title"/>
          </p:nvPr>
        </p:nvSpPr>
        <p:spPr>
          <a:xfrm>
            <a:off x="1545996" y="372858"/>
            <a:ext cx="6799014" cy="701339"/>
          </a:xfrm>
          <a:solidFill>
            <a:schemeClr val="accent1">
              <a:lumMod val="75000"/>
            </a:schemeClr>
          </a:solidFill>
        </p:spPr>
        <p:txBody>
          <a:bodyPr>
            <a:normAutofit/>
          </a:bodyPr>
          <a:lstStyle/>
          <a:p>
            <a:r>
              <a:rPr lang="en-US" dirty="0">
                <a:solidFill>
                  <a:schemeClr val="bg1"/>
                </a:solidFill>
                <a:latin typeface="Articulat CF v2 Heavy" panose="00000A00000000000000" pitchFamily="50" charset="0"/>
              </a:rPr>
              <a:t>WALKING WITH CHRIST</a:t>
            </a:r>
          </a:p>
        </p:txBody>
      </p:sp>
      <p:sp>
        <p:nvSpPr>
          <p:cNvPr id="5" name="Content Placeholder 4">
            <a:extLst>
              <a:ext uri="{FF2B5EF4-FFF2-40B4-BE49-F238E27FC236}">
                <a16:creationId xmlns:a16="http://schemas.microsoft.com/office/drawing/2014/main" id="{7FF0A1A1-B666-4CDB-B79E-DB9CE440C900}"/>
              </a:ext>
            </a:extLst>
          </p:cNvPr>
          <p:cNvSpPr>
            <a:spLocks noGrp="1"/>
          </p:cNvSpPr>
          <p:nvPr>
            <p:ph idx="1"/>
          </p:nvPr>
        </p:nvSpPr>
        <p:spPr>
          <a:xfrm>
            <a:off x="1545996" y="2405849"/>
            <a:ext cx="6969354" cy="3504757"/>
          </a:xfrm>
        </p:spPr>
        <p:txBody>
          <a:bodyPr>
            <a:normAutofit/>
          </a:bodyPr>
          <a:lstStyle/>
          <a:p>
            <a:r>
              <a:rPr lang="en-US" sz="6000" dirty="0">
                <a:solidFill>
                  <a:schemeClr val="bg1"/>
                </a:solidFill>
                <a:latin typeface="Articulat CF v2 Heavy" panose="00000A00000000000000" pitchFamily="50" charset="0"/>
              </a:rPr>
              <a:t>BE ROOTED</a:t>
            </a:r>
          </a:p>
          <a:p>
            <a:r>
              <a:rPr lang="en-US" sz="6000" dirty="0">
                <a:solidFill>
                  <a:schemeClr val="bg1"/>
                </a:solidFill>
                <a:latin typeface="Articulat CF v2 Heavy" panose="00000A00000000000000" pitchFamily="50" charset="0"/>
              </a:rPr>
              <a:t>BE ESTABLISHED</a:t>
            </a:r>
          </a:p>
          <a:p>
            <a:r>
              <a:rPr lang="en-US" sz="6000" dirty="0">
                <a:solidFill>
                  <a:schemeClr val="bg1"/>
                </a:solidFill>
                <a:latin typeface="Articulat CF v2 Heavy" panose="00000A00000000000000" pitchFamily="50" charset="0"/>
              </a:rPr>
              <a:t>BE THANKFUL</a:t>
            </a:r>
          </a:p>
        </p:txBody>
      </p:sp>
      <p:sp>
        <p:nvSpPr>
          <p:cNvPr id="6" name="Title 3">
            <a:extLst>
              <a:ext uri="{FF2B5EF4-FFF2-40B4-BE49-F238E27FC236}">
                <a16:creationId xmlns:a16="http://schemas.microsoft.com/office/drawing/2014/main" id="{BCED0FD8-DE90-453B-8B35-FF71A5B95AB3}"/>
              </a:ext>
            </a:extLst>
          </p:cNvPr>
          <p:cNvSpPr txBox="1">
            <a:spLocks/>
          </p:cNvSpPr>
          <p:nvPr/>
        </p:nvSpPr>
        <p:spPr>
          <a:xfrm>
            <a:off x="1545996" y="1074196"/>
            <a:ext cx="4641740" cy="585927"/>
          </a:xfrm>
          <a:prstGeom prst="rect">
            <a:avLst/>
          </a:prstGeom>
          <a:solidFill>
            <a:schemeClr val="tx1">
              <a:lumMod val="65000"/>
              <a:lumOff val="3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latin typeface="Articulat CF v2 Text" panose="00000500000000000000" pitchFamily="50" charset="0"/>
              </a:rPr>
              <a:t>HOW DO I DO THAT?</a:t>
            </a:r>
          </a:p>
        </p:txBody>
      </p:sp>
    </p:spTree>
    <p:extLst>
      <p:ext uri="{BB962C8B-B14F-4D97-AF65-F5344CB8AC3E}">
        <p14:creationId xmlns:p14="http://schemas.microsoft.com/office/powerpoint/2010/main" val="2621805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674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4_3 Defaul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_3 Default" id="{CB56E62C-E179-40DA-A4B9-7070FB0B2E3B}" vid="{18B376D3-403E-4C81-B341-C293CBD0349C}"/>
    </a:ext>
  </a:extLst>
</a:theme>
</file>

<file path=docProps/app.xml><?xml version="1.0" encoding="utf-8"?>
<Properties xmlns="http://schemas.openxmlformats.org/officeDocument/2006/extended-properties" xmlns:vt="http://schemas.openxmlformats.org/officeDocument/2006/docPropsVTypes">
  <Template>Default Theme</Template>
  <TotalTime>67</TotalTime>
  <Words>319</Words>
  <Application>Microsoft Office PowerPoint</Application>
  <PresentationFormat>On-screen Show (4:3)</PresentationFormat>
  <Paragraphs>23</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Articulat CF v2 Heavy</vt:lpstr>
      <vt:lpstr>Articulat CF v2 Text</vt:lpstr>
      <vt:lpstr>Calibri</vt:lpstr>
      <vt:lpstr>Calibri Light</vt:lpstr>
      <vt:lpstr>4_3 Default</vt:lpstr>
      <vt:lpstr>PowerPoint Presentation</vt:lpstr>
      <vt:lpstr>PowerPoint Presentation</vt:lpstr>
      <vt:lpstr>CAN I EVER KNOW</vt:lpstr>
      <vt:lpstr>CAN I EVER KNOW?</vt:lpstr>
      <vt:lpstr>CAN I EVER KNOW?</vt:lpstr>
      <vt:lpstr>CAN I EVER KNOW</vt:lpstr>
      <vt:lpstr>WALKING WITH CHRIST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Kyle Blevins</dc:creator>
  <cp:lastModifiedBy>Kyle Blevins</cp:lastModifiedBy>
  <cp:revision>4</cp:revision>
  <dcterms:created xsi:type="dcterms:W3CDTF">2021-05-14T17:21:07Z</dcterms:created>
  <dcterms:modified xsi:type="dcterms:W3CDTF">2021-10-06T19:56:52Z</dcterms:modified>
</cp:coreProperties>
</file>