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68" r:id="rId12"/>
    <p:sldId id="271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9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5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4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1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6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5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6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9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6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3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FEFB-2D64-4537-94C0-B519D1F6FE70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67C4-2B49-4CAC-B516-D13D7A1E69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3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A6D2FF-90EB-4986-A585-FA66B5182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1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437661" y="408896"/>
            <a:ext cx="8065477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1EBCE"/>
                </a:solidFill>
                <a:latin typeface="Arial Narrow" panose="020B0606020202030204" pitchFamily="34" charset="0"/>
              </a:rPr>
              <a:t>Lessons From the Parable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Confidence can’t be placed in possessions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Like life, possessions will not last               (Matt. 6:19; 2 Pet. 3:12)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Confidence is to be placed in Christ (Lk. 18:22-23; Rev. </a:t>
            </a:r>
            <a:r>
              <a:rPr lang="en-US" sz="3200">
                <a:solidFill>
                  <a:srgbClr val="F1EBCE"/>
                </a:solidFill>
                <a:latin typeface="Arial Narrow" panose="020B0606020202030204" pitchFamily="34" charset="0"/>
              </a:rPr>
              <a:t>3:17ff)</a:t>
            </a:r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We aren’t guaranteed “many years” (v. 19)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We can be here one day and gone the next (James 4:14)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Even a full, natural life is “like a passing shadow” (Ps. 90:10; 144:4)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2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437661" y="408896"/>
            <a:ext cx="806547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1EBCE"/>
                </a:solidFill>
                <a:latin typeface="Arial Narrow" panose="020B0606020202030204" pitchFamily="34" charset="0"/>
              </a:rPr>
              <a:t>Lessons From the Parable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Be rich toward God! (v. 21)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Be good stewards of God’s blessings and use them to His glory (1 Tim. 6:17-19)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Store up treasures in heaven, not on earth (Matt. 6:19-21)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Live and work for the kingdom of God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66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A6D2FF-90EB-4986-A585-FA66B5182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2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49E4E4-5BC7-4625-B7AB-CBB4B2C54C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4" r="12495"/>
          <a:stretch/>
        </p:blipFill>
        <p:spPr>
          <a:xfrm>
            <a:off x="0" y="-2679"/>
            <a:ext cx="9144000" cy="68606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3A6A84-429A-4B3F-8786-412AF4076780}"/>
              </a:ext>
            </a:extLst>
          </p:cNvPr>
          <p:cNvSpPr txBox="1"/>
          <p:nvPr/>
        </p:nvSpPr>
        <p:spPr>
          <a:xfrm>
            <a:off x="2171137" y="5788196"/>
            <a:ext cx="4801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600" dirty="0">
                <a:solidFill>
                  <a:srgbClr val="F1EACE"/>
                </a:solidFill>
                <a:latin typeface="Avenir Next LT Pro" panose="020B0504020202020204" pitchFamily="34" charset="0"/>
              </a:rPr>
              <a:t>THE RICH FOOL </a:t>
            </a:r>
          </a:p>
          <a:p>
            <a:pPr algn="ctr"/>
            <a:r>
              <a:rPr lang="en-US" spc="300" dirty="0">
                <a:solidFill>
                  <a:srgbClr val="F1EACE"/>
                </a:solidFill>
                <a:latin typeface="Avenir Next LT Pro" panose="020B0504020202020204" pitchFamily="34" charset="0"/>
              </a:rPr>
              <a:t>LUKE 12:13-21</a:t>
            </a:r>
          </a:p>
        </p:txBody>
      </p:sp>
    </p:spTree>
    <p:extLst>
      <p:ext uri="{BB962C8B-B14F-4D97-AF65-F5344CB8AC3E}">
        <p14:creationId xmlns:p14="http://schemas.microsoft.com/office/powerpoint/2010/main" val="406363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Luke 12:13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Someone in the crowd said to him, “Teacher, tell my brother to divide the inheritance with me.”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solidFill>
                  <a:srgbClr val="F1EBCE"/>
                </a:solidFill>
                <a:latin typeface="Arial Narrow" panose="020B0606020202030204" pitchFamily="34" charset="0"/>
              </a:rPr>
              <a:t>We must see Jesus for who He really is</a:t>
            </a:r>
          </a:p>
          <a:p>
            <a:pPr algn="ctr"/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rgbClr val="F1EBCE"/>
                </a:solidFill>
                <a:latin typeface="Arial Narrow" panose="020B0606020202030204" pitchFamily="34" charset="0"/>
              </a:rPr>
              <a:t>Luke 5:32, 19:10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55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Luke 12:13-14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Someone in the crowd said to him, “Teacher, tell my brother to divide the inheritance with me.” </a:t>
            </a:r>
            <a:r>
              <a:rPr lang="en-US" sz="32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14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But he said to him, “Man, who made me a judge or arbitrator over you?” 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Luke 12:15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said to them, “Take care, and be on your guard against all covetousness, for one's life does not consist in the abundance of his possessions.” 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The Danger of Covetousness 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It’s no respecter of persons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Rich and poor alike can find themselves in greed’s grip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Distracts us from our spiritual focus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The physical becomes all we can see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1 Tim. 6:9-10; Luke 16:13; 18:21-25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Luke 12:15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said to them, “Take care, and be on your guard against all covetousness, </a:t>
            </a: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for one's life does not consist in the abundance of his possessions.”</a:t>
            </a:r>
          </a:p>
          <a:p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rgbClr val="F1EBCE"/>
                </a:solidFill>
                <a:latin typeface="Arial Narrow" panose="020B0606020202030204" pitchFamily="34" charset="0"/>
              </a:rPr>
              <a:t>Life is not about how much stuff we have.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Luke 12:16-21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16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told them a parable, saying, “The land of a rich man produced plentifully,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17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thought to himself, ‘What shall I do, for I have nowhere to store my crops?’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18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said, ‘I will do this: I will tear down my barns and build larger ones, and there I will store all my grain and my goods.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19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I will say to my soul, “Soul, you have ample goods laid up for many years; relax, eat, drink, be merry.”’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20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But God said to him, ‘Fool! This night your soul is required of you, and the things you have prepared, whose will they be?’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21 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So is the one who lays up treasure for himself and is not rich toward God.”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3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500184" y="408896"/>
            <a:ext cx="819833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Luke 12:16-21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16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told them a parable, saying, “The land of a rich man produced plentifully,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17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thought to himself, ‘What shall I do, for I have nowhere to store my crops?’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18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And he said, ‘I will do this: I will tear down my barns and build larger ones, and there I will store all my grain and my goods. </a:t>
            </a:r>
            <a:r>
              <a:rPr lang="en-US" sz="3000" b="1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19</a:t>
            </a:r>
            <a:r>
              <a:rPr lang="en-US" sz="3000" b="1" dirty="0">
                <a:solidFill>
                  <a:srgbClr val="F1EBCE"/>
                </a:solidFill>
                <a:latin typeface="Arial Narrow" panose="020B0606020202030204" pitchFamily="34" charset="0"/>
              </a:rPr>
              <a:t> And I will say to my soul, “Soul, you have ample goods laid up for many years; relax, eat, drink, be merry.”’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20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 But God said to him, ‘Fool! This night your soul is required of you, and the things you have prepared, whose will they be?’ </a:t>
            </a:r>
            <a:r>
              <a:rPr lang="en-US" sz="3000" baseline="30000" dirty="0">
                <a:solidFill>
                  <a:srgbClr val="F1EBCE"/>
                </a:solidFill>
                <a:latin typeface="Arial Narrow" panose="020B0606020202030204" pitchFamily="34" charset="0"/>
              </a:rPr>
              <a:t>21 </a:t>
            </a:r>
            <a:r>
              <a:rPr lang="en-US" sz="3000" dirty="0">
                <a:solidFill>
                  <a:srgbClr val="F1EBCE"/>
                </a:solidFill>
                <a:latin typeface="Arial Narrow" panose="020B0606020202030204" pitchFamily="34" charset="0"/>
              </a:rPr>
              <a:t>So is the one who lays up treasure for himself and is not rich toward God.”</a:t>
            </a:r>
          </a:p>
          <a:p>
            <a:endParaRPr lang="en-US" sz="3200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C579C5-52DC-44F6-AC0C-3A21A1C94F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2497E7-C73E-403B-B32F-B436908E5474}"/>
              </a:ext>
            </a:extLst>
          </p:cNvPr>
          <p:cNvSpPr txBox="1"/>
          <p:nvPr/>
        </p:nvSpPr>
        <p:spPr>
          <a:xfrm>
            <a:off x="437661" y="408896"/>
            <a:ext cx="822178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1EBCE"/>
                </a:solidFill>
                <a:latin typeface="Arial Narrow" panose="020B0606020202030204" pitchFamily="34" charset="0"/>
              </a:rPr>
              <a:t>Lessons From the Parable</a:t>
            </a:r>
          </a:p>
          <a:p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Saving can’t be selfish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Saving, wise investments, paying of debt, and enjoying the fruits of labor are </a:t>
            </a:r>
            <a:r>
              <a:rPr lang="en-US" sz="3200" i="1" dirty="0">
                <a:solidFill>
                  <a:srgbClr val="F1EBCE"/>
                </a:solidFill>
                <a:latin typeface="Arial Narrow" panose="020B0606020202030204" pitchFamily="34" charset="0"/>
              </a:rPr>
              <a:t>good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(Pr. 6:6-8; 13:22;22:7; 37:21; Matt. 25; Eccl. 2:24; 11:1-2)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Saving that is solely focus on our physical comfort and ease is </a:t>
            </a:r>
            <a:r>
              <a:rPr lang="en-US" sz="3200" i="1" dirty="0">
                <a:solidFill>
                  <a:srgbClr val="F1EBCE"/>
                </a:solidFill>
                <a:latin typeface="Arial Narrow" panose="020B0606020202030204" pitchFamily="34" charset="0"/>
              </a:rPr>
              <a:t>not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 </a:t>
            </a:r>
            <a:r>
              <a:rPr lang="en-US" sz="3200" i="1" dirty="0">
                <a:solidFill>
                  <a:srgbClr val="F1EBCE"/>
                </a:solidFill>
                <a:latin typeface="Arial Narrow" panose="020B0606020202030204" pitchFamily="34" charset="0"/>
              </a:rPr>
              <a:t>good (v. 20-21)</a:t>
            </a: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1EBCE"/>
                </a:solidFill>
                <a:latin typeface="Arial Narrow" panose="020B0606020202030204" pitchFamily="34" charset="0"/>
              </a:rPr>
              <a:t>God deserves all praise</a:t>
            </a:r>
            <a:endParaRPr lang="en-US" sz="8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F1EBCE"/>
                </a:solidFill>
                <a:latin typeface="Arial Narrow" panose="020B0606020202030204" pitchFamily="34" charset="0"/>
              </a:rPr>
              <a:t>All things are His, we are merely stewards of them (Acts 14:17; 17:25; Dan. 4:29-37)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F1EBC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2782</TotalTime>
  <Words>755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14</cp:revision>
  <dcterms:created xsi:type="dcterms:W3CDTF">2021-02-26T17:22:07Z</dcterms:created>
  <dcterms:modified xsi:type="dcterms:W3CDTF">2021-03-07T16:33:31Z</dcterms:modified>
</cp:coreProperties>
</file>