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0" r:id="rId3"/>
    <p:sldId id="257" r:id="rId4"/>
    <p:sldId id="263" r:id="rId5"/>
    <p:sldId id="258" r:id="rId6"/>
    <p:sldId id="264" r:id="rId7"/>
    <p:sldId id="261" r:id="rId8"/>
    <p:sldId id="265" r:id="rId9"/>
    <p:sldId id="259" r:id="rId10"/>
    <p:sldId id="26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EF"/>
    <a:srgbClr val="FFFAE5"/>
    <a:srgbClr val="F8E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61" d="100"/>
          <a:sy n="61" d="100"/>
        </p:scale>
        <p:origin x="21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9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3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5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6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3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9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926B0-FBDE-443A-8705-80E853CBEC1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4CD25-842B-43AA-858C-2365DC20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9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5FC63F-A880-4801-B11B-4CBF8906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8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5FC63F-A880-4801-B11B-4CBF8906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2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B4D8D51A-B147-4513-8B95-B455830A3AF6}"/>
              </a:ext>
            </a:extLst>
          </p:cNvPr>
          <p:cNvSpPr/>
          <p:nvPr/>
        </p:nvSpPr>
        <p:spPr>
          <a:xfrm>
            <a:off x="6619652" y="2165820"/>
            <a:ext cx="2509851" cy="2509851"/>
          </a:xfrm>
          <a:prstGeom prst="ellipse">
            <a:avLst/>
          </a:prstGeom>
          <a:solidFill>
            <a:srgbClr val="FFFAE5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BB181DB-5FD1-4469-A68E-AFBD80D74E6A}"/>
              </a:ext>
            </a:extLst>
          </p:cNvPr>
          <p:cNvSpPr/>
          <p:nvPr/>
        </p:nvSpPr>
        <p:spPr>
          <a:xfrm>
            <a:off x="7084219" y="3036365"/>
            <a:ext cx="785270" cy="785270"/>
          </a:xfrm>
          <a:prstGeom prst="ellipse">
            <a:avLst/>
          </a:prstGeom>
          <a:solidFill>
            <a:schemeClr val="bg1">
              <a:alpha val="89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DBFE076-0A65-4FC7-8CD7-3173DE31239D}"/>
              </a:ext>
            </a:extLst>
          </p:cNvPr>
          <p:cNvSpPr/>
          <p:nvPr/>
        </p:nvSpPr>
        <p:spPr>
          <a:xfrm>
            <a:off x="6821749" y="2374883"/>
            <a:ext cx="2105656" cy="2091723"/>
          </a:xfrm>
          <a:prstGeom prst="ellipse">
            <a:avLst/>
          </a:prstGeom>
          <a:solidFill>
            <a:srgbClr val="FFFCE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F87B02B-8566-4312-8244-24A3D010E553}"/>
              </a:ext>
            </a:extLst>
          </p:cNvPr>
          <p:cNvSpPr/>
          <p:nvPr/>
        </p:nvSpPr>
        <p:spPr>
          <a:xfrm>
            <a:off x="7258050" y="3214119"/>
            <a:ext cx="437608" cy="437608"/>
          </a:xfrm>
          <a:prstGeom prst="ellipse">
            <a:avLst/>
          </a:prstGeom>
          <a:solidFill>
            <a:srgbClr val="FFFA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8E6A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965634-83E5-4DEC-8C92-A54AC5575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762" l="1556" r="99333">
                        <a14:foregroundMark x1="37111" y1="42193" x2="37111" y2="42193"/>
                        <a14:foregroundMark x1="42556" y1="43981" x2="42556" y2="43981"/>
                        <a14:foregroundMark x1="38778" y1="36949" x2="38778" y2="36949"/>
                        <a14:foregroundMark x1="41222" y1="36353" x2="41222" y2="36353"/>
                        <a14:foregroundMark x1="43111" y1="36591" x2="43111" y2="36591"/>
                        <a14:foregroundMark x1="44111" y1="37783" x2="44111" y2="37783"/>
                        <a14:foregroundMark x1="45444" y1="37187" x2="45444" y2="37187"/>
                        <a14:foregroundMark x1="46222" y1="43862" x2="46222" y2="43862"/>
                        <a14:foregroundMark x1="32111" y1="51013" x2="32111" y2="51013"/>
                        <a14:foregroundMark x1="33667" y1="51013" x2="33667" y2="51013"/>
                        <a14:foregroundMark x1="35444" y1="53874" x2="35444" y2="53874"/>
                        <a14:foregroundMark x1="47222" y1="64362" x2="47222" y2="64362"/>
                        <a14:foregroundMark x1="56556" y1="64720" x2="56556" y2="64720"/>
                        <a14:foregroundMark x1="53667" y1="61025" x2="53667" y2="61025"/>
                        <a14:foregroundMark x1="56556" y1="58641" x2="56556" y2="58641"/>
                        <a14:foregroundMark x1="64667" y1="51132" x2="64667" y2="51132"/>
                        <a14:foregroundMark x1="69111" y1="48153" x2="69111" y2="48153"/>
                        <a14:foregroundMark x1="66000" y1="47437" x2="66000" y2="47437"/>
                        <a14:foregroundMark x1="63667" y1="48153" x2="63667" y2="48153"/>
                        <a14:foregroundMark x1="56667" y1="45411" x2="56667" y2="45411"/>
                        <a14:backgroundMark x1="7444" y1="35161" x2="7444" y2="35161"/>
                        <a14:backgroundMark x1="76333" y1="45650" x2="76333" y2="45650"/>
                      </a14:backgroundRemoval>
                    </a14:imgEffect>
                    <a14:imgEffect>
                      <a14:artisticPencilSketch pressur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23" y="2595400"/>
            <a:ext cx="1969285" cy="1835811"/>
          </a:xfrm>
          <a:prstGeom prst="rect">
            <a:avLst/>
          </a:prstGeom>
          <a:noFill/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479E12A5-D122-42B5-AF9C-CB0BCBB9DB94}"/>
              </a:ext>
            </a:extLst>
          </p:cNvPr>
          <p:cNvSpPr/>
          <p:nvPr/>
        </p:nvSpPr>
        <p:spPr>
          <a:xfrm>
            <a:off x="6930770" y="2874660"/>
            <a:ext cx="1092167" cy="109216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C101AC-DAA6-4C90-8733-6C48586933AC}"/>
              </a:ext>
            </a:extLst>
          </p:cNvPr>
          <p:cNvSpPr/>
          <p:nvPr/>
        </p:nvSpPr>
        <p:spPr>
          <a:xfrm>
            <a:off x="0" y="3345890"/>
            <a:ext cx="9144000" cy="166664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CF272F-1845-4416-AC8A-1667D26F1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762" l="1556" r="99333">
                        <a14:foregroundMark x1="37111" y1="42193" x2="37111" y2="42193"/>
                        <a14:foregroundMark x1="42556" y1="43981" x2="42556" y2="43981"/>
                        <a14:foregroundMark x1="38778" y1="36949" x2="38778" y2="36949"/>
                        <a14:foregroundMark x1="41222" y1="36353" x2="41222" y2="36353"/>
                        <a14:foregroundMark x1="43111" y1="36591" x2="43111" y2="36591"/>
                        <a14:foregroundMark x1="44111" y1="37783" x2="44111" y2="37783"/>
                        <a14:foregroundMark x1="45444" y1="37187" x2="45444" y2="37187"/>
                        <a14:foregroundMark x1="46222" y1="43862" x2="46222" y2="43862"/>
                        <a14:foregroundMark x1="32111" y1="51013" x2="32111" y2="51013"/>
                        <a14:foregroundMark x1="33667" y1="51013" x2="33667" y2="51013"/>
                        <a14:foregroundMark x1="35444" y1="53874" x2="35444" y2="53874"/>
                        <a14:foregroundMark x1="47222" y1="64362" x2="47222" y2="64362"/>
                        <a14:foregroundMark x1="56556" y1="64720" x2="56556" y2="64720"/>
                        <a14:foregroundMark x1="53667" y1="61025" x2="53667" y2="61025"/>
                        <a14:foregroundMark x1="56556" y1="58641" x2="56556" y2="58641"/>
                        <a14:foregroundMark x1="64667" y1="51132" x2="64667" y2="51132"/>
                        <a14:foregroundMark x1="69111" y1="48153" x2="69111" y2="48153"/>
                        <a14:foregroundMark x1="66000" y1="47437" x2="66000" y2="47437"/>
                        <a14:foregroundMark x1="63667" y1="48153" x2="63667" y2="48153"/>
                        <a14:foregroundMark x1="56667" y1="45411" x2="56667" y2="45411"/>
                        <a14:backgroundMark x1="7444" y1="35161" x2="7444" y2="35161"/>
                        <a14:backgroundMark x1="76333" y1="45650" x2="76333" y2="45650"/>
                      </a14:backgroundRemoval>
                    </a14:imgEffect>
                    <a14:imgEffect>
                      <a14:artisticPencilSketch pressur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936" y="2595400"/>
            <a:ext cx="1969285" cy="18358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4C61CB-2EC2-4D16-B706-4D7392EE8F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5078" y1="60000" x2="5078" y2="60000"/>
                        <a14:foregroundMark x1="13867" y1="34516" x2="13867" y2="34516"/>
                        <a14:foregroundMark x1="20703" y1="92258" x2="20703" y2="92258"/>
                        <a14:foregroundMark x1="18555" y1="87742" x2="18555" y2="87742"/>
                        <a14:foregroundMark x1="29492" y1="51613" x2="29492" y2="51613"/>
                        <a14:foregroundMark x1="15430" y1="30968" x2="15430" y2="30968"/>
                        <a14:foregroundMark x1="17188" y1="26129" x2="17188" y2="26129"/>
                        <a14:foregroundMark x1="19336" y1="19355" x2="19336" y2="19355"/>
                        <a14:foregroundMark x1="21680" y1="13226" x2="21680" y2="13226"/>
                        <a14:foregroundMark x1="26367" y1="968" x2="26367" y2="968"/>
                        <a14:foregroundMark x1="24414" y1="6129" x2="24414" y2="6129"/>
                        <a14:foregroundMark x1="25586" y1="90000" x2="25586" y2="90000"/>
                        <a14:foregroundMark x1="24609" y1="90000" x2="24609" y2="90000"/>
                        <a14:foregroundMark x1="26953" y1="66774" x2="26953" y2="66774"/>
                        <a14:foregroundMark x1="29688" y1="78710" x2="29688" y2="78710"/>
                        <a14:foregroundMark x1="28125" y1="79032" x2="28125" y2="79032"/>
                        <a14:foregroundMark x1="27930" y1="75806" x2="27930" y2="75806"/>
                        <a14:foregroundMark x1="29492" y1="70323" x2="29492" y2="70323"/>
                        <a14:foregroundMark x1="41602" y1="94516" x2="41602" y2="94516"/>
                        <a14:foregroundMark x1="40625" y1="91935" x2="40625" y2="91935"/>
                        <a14:foregroundMark x1="39844" y1="90000" x2="39844" y2="90000"/>
                      </a14:backgroundRemoval>
                    </a14:imgEffect>
                    <a14:imgEffect>
                      <a14:artisticPencilSketch pressure="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65" y="2833026"/>
            <a:ext cx="2019358" cy="122265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9B99A8F-8FB1-49E4-9C3F-E21CB89395C0}"/>
              </a:ext>
            </a:extLst>
          </p:cNvPr>
          <p:cNvSpPr/>
          <p:nvPr/>
        </p:nvSpPr>
        <p:spPr>
          <a:xfrm>
            <a:off x="0" y="3001912"/>
            <a:ext cx="9144000" cy="16666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3A393-FBA0-4715-8C94-401B1C8F099D}"/>
              </a:ext>
            </a:extLst>
          </p:cNvPr>
          <p:cNvSpPr/>
          <p:nvPr/>
        </p:nvSpPr>
        <p:spPr>
          <a:xfrm>
            <a:off x="0" y="3686143"/>
            <a:ext cx="9144000" cy="16666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A463C7-8574-4DDF-8C24-01108EA23AB1}"/>
              </a:ext>
            </a:extLst>
          </p:cNvPr>
          <p:cNvSpPr txBox="1"/>
          <p:nvPr/>
        </p:nvSpPr>
        <p:spPr>
          <a:xfrm>
            <a:off x="0" y="425610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astellar" panose="020A0402060406010301" pitchFamily="18" charset="0"/>
              </a:rPr>
              <a:t>God’s Presence With His People</a:t>
            </a:r>
          </a:p>
          <a:p>
            <a:pPr algn="ctr"/>
            <a:r>
              <a:rPr 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astellar" panose="020A0402060406010301" pitchFamily="18" charset="0"/>
              </a:rPr>
              <a:t>Discovering god’s plan of Reconciliation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2EEE48-5CA6-4448-B922-D35834EE19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  <a14:imgEffect>
                      <a14:artisticPencilSketch trans="9000" pressure="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50" y="2638928"/>
            <a:ext cx="1523467" cy="156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5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B4D8D51A-B147-4513-8B95-B455830A3AF6}"/>
              </a:ext>
            </a:extLst>
          </p:cNvPr>
          <p:cNvSpPr/>
          <p:nvPr/>
        </p:nvSpPr>
        <p:spPr>
          <a:xfrm>
            <a:off x="6619652" y="4604218"/>
            <a:ext cx="2509851" cy="2509851"/>
          </a:xfrm>
          <a:prstGeom prst="ellipse">
            <a:avLst/>
          </a:prstGeom>
          <a:solidFill>
            <a:srgbClr val="FFFAE5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DBFE076-0A65-4FC7-8CD7-3173DE31239D}"/>
              </a:ext>
            </a:extLst>
          </p:cNvPr>
          <p:cNvSpPr/>
          <p:nvPr/>
        </p:nvSpPr>
        <p:spPr>
          <a:xfrm>
            <a:off x="6821749" y="4797646"/>
            <a:ext cx="2105656" cy="2091723"/>
          </a:xfrm>
          <a:prstGeom prst="ellipse">
            <a:avLst/>
          </a:prstGeom>
          <a:solidFill>
            <a:srgbClr val="FFFCE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965634-83E5-4DEC-8C92-A54AC5575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762" l="1556" r="99333">
                        <a14:foregroundMark x1="37111" y1="42193" x2="37111" y2="42193"/>
                        <a14:foregroundMark x1="42556" y1="43981" x2="42556" y2="43981"/>
                        <a14:foregroundMark x1="38778" y1="36949" x2="38778" y2="36949"/>
                        <a14:foregroundMark x1="41222" y1="36353" x2="41222" y2="36353"/>
                        <a14:foregroundMark x1="43111" y1="36591" x2="43111" y2="36591"/>
                        <a14:foregroundMark x1="44111" y1="37783" x2="44111" y2="37783"/>
                        <a14:foregroundMark x1="45444" y1="37187" x2="45444" y2="37187"/>
                        <a14:foregroundMark x1="46222" y1="43862" x2="46222" y2="43862"/>
                        <a14:foregroundMark x1="32111" y1="51013" x2="32111" y2="51013"/>
                        <a14:foregroundMark x1="33667" y1="51013" x2="33667" y2="51013"/>
                        <a14:foregroundMark x1="35444" y1="53874" x2="35444" y2="53874"/>
                        <a14:foregroundMark x1="47222" y1="64362" x2="47222" y2="64362"/>
                        <a14:foregroundMark x1="56556" y1="64720" x2="56556" y2="64720"/>
                        <a14:foregroundMark x1="53667" y1="61025" x2="53667" y2="61025"/>
                        <a14:foregroundMark x1="56556" y1="58641" x2="56556" y2="58641"/>
                        <a14:foregroundMark x1="64667" y1="51132" x2="64667" y2="51132"/>
                        <a14:foregroundMark x1="69111" y1="48153" x2="69111" y2="48153"/>
                        <a14:foregroundMark x1="66000" y1="47437" x2="66000" y2="47437"/>
                        <a14:foregroundMark x1="63667" y1="48153" x2="63667" y2="48153"/>
                        <a14:foregroundMark x1="56667" y1="45411" x2="56667" y2="45411"/>
                        <a14:backgroundMark x1="7444" y1="35161" x2="7444" y2="35161"/>
                        <a14:backgroundMark x1="76333" y1="45650" x2="76333" y2="45650"/>
                      </a14:backgroundRemoval>
                    </a14:imgEffect>
                    <a14:imgEffect>
                      <a14:artisticPencilSketch pressur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23" y="5018163"/>
            <a:ext cx="1969285" cy="1835811"/>
          </a:xfrm>
          <a:prstGeom prst="rect">
            <a:avLst/>
          </a:prstGeom>
          <a:noFill/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479E12A5-D122-42B5-AF9C-CB0BCBB9DB94}"/>
              </a:ext>
            </a:extLst>
          </p:cNvPr>
          <p:cNvSpPr/>
          <p:nvPr/>
        </p:nvSpPr>
        <p:spPr>
          <a:xfrm>
            <a:off x="7282461" y="5313058"/>
            <a:ext cx="1092167" cy="109216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C101AC-DAA6-4C90-8733-6C48586933AC}"/>
              </a:ext>
            </a:extLst>
          </p:cNvPr>
          <p:cNvSpPr/>
          <p:nvPr/>
        </p:nvSpPr>
        <p:spPr>
          <a:xfrm>
            <a:off x="0" y="5768653"/>
            <a:ext cx="9144000" cy="166664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CF272F-1845-4416-AC8A-1667D26F1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762" l="1556" r="99333">
                        <a14:foregroundMark x1="37111" y1="42193" x2="37111" y2="42193"/>
                        <a14:foregroundMark x1="42556" y1="43981" x2="42556" y2="43981"/>
                        <a14:foregroundMark x1="38778" y1="36949" x2="38778" y2="36949"/>
                        <a14:foregroundMark x1="41222" y1="36353" x2="41222" y2="36353"/>
                        <a14:foregroundMark x1="43111" y1="36591" x2="43111" y2="36591"/>
                        <a14:foregroundMark x1="44111" y1="37783" x2="44111" y2="37783"/>
                        <a14:foregroundMark x1="45444" y1="37187" x2="45444" y2="37187"/>
                        <a14:foregroundMark x1="46222" y1="43862" x2="46222" y2="43862"/>
                        <a14:foregroundMark x1="32111" y1="51013" x2="32111" y2="51013"/>
                        <a14:foregroundMark x1="33667" y1="51013" x2="33667" y2="51013"/>
                        <a14:foregroundMark x1="35444" y1="53874" x2="35444" y2="53874"/>
                        <a14:foregroundMark x1="47222" y1="64362" x2="47222" y2="64362"/>
                        <a14:foregroundMark x1="56556" y1="64720" x2="56556" y2="64720"/>
                        <a14:foregroundMark x1="53667" y1="61025" x2="53667" y2="61025"/>
                        <a14:foregroundMark x1="56556" y1="58641" x2="56556" y2="58641"/>
                        <a14:foregroundMark x1="64667" y1="51132" x2="64667" y2="51132"/>
                        <a14:foregroundMark x1="69111" y1="48153" x2="69111" y2="48153"/>
                        <a14:foregroundMark x1="66000" y1="47437" x2="66000" y2="47437"/>
                        <a14:foregroundMark x1="63667" y1="48153" x2="63667" y2="48153"/>
                        <a14:foregroundMark x1="56667" y1="45411" x2="56667" y2="45411"/>
                        <a14:backgroundMark x1="7444" y1="35161" x2="7444" y2="35161"/>
                        <a14:backgroundMark x1="76333" y1="45650" x2="76333" y2="45650"/>
                      </a14:backgroundRemoval>
                    </a14:imgEffect>
                    <a14:imgEffect>
                      <a14:artisticPencilSketch pressur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936" y="5018163"/>
            <a:ext cx="1969285" cy="18358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4C61CB-2EC2-4D16-B706-4D7392EE8F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5078" y1="60000" x2="5078" y2="60000"/>
                        <a14:foregroundMark x1="13867" y1="34516" x2="13867" y2="34516"/>
                        <a14:foregroundMark x1="20703" y1="92258" x2="20703" y2="92258"/>
                        <a14:foregroundMark x1="18555" y1="87742" x2="18555" y2="87742"/>
                        <a14:foregroundMark x1="29492" y1="51613" x2="29492" y2="51613"/>
                        <a14:foregroundMark x1="15430" y1="30968" x2="15430" y2="30968"/>
                        <a14:foregroundMark x1="17188" y1="26129" x2="17188" y2="26129"/>
                        <a14:foregroundMark x1="19336" y1="19355" x2="19336" y2="19355"/>
                        <a14:foregroundMark x1="21680" y1="13226" x2="21680" y2="13226"/>
                        <a14:foregroundMark x1="26367" y1="968" x2="26367" y2="968"/>
                        <a14:foregroundMark x1="24414" y1="6129" x2="24414" y2="6129"/>
                        <a14:foregroundMark x1="25586" y1="90000" x2="25586" y2="90000"/>
                        <a14:foregroundMark x1="24609" y1="90000" x2="24609" y2="90000"/>
                        <a14:foregroundMark x1="26953" y1="66774" x2="26953" y2="66774"/>
                        <a14:foregroundMark x1="29688" y1="78710" x2="29688" y2="78710"/>
                        <a14:foregroundMark x1="28125" y1="79032" x2="28125" y2="79032"/>
                        <a14:foregroundMark x1="27930" y1="75806" x2="27930" y2="75806"/>
                        <a14:foregroundMark x1="29492" y1="70323" x2="29492" y2="70323"/>
                        <a14:foregroundMark x1="41602" y1="94516" x2="41602" y2="94516"/>
                        <a14:foregroundMark x1="40625" y1="91935" x2="40625" y2="91935"/>
                        <a14:foregroundMark x1="39844" y1="90000" x2="39844" y2="90000"/>
                      </a14:backgroundRemoval>
                    </a14:imgEffect>
                    <a14:imgEffect>
                      <a14:artisticPencilSketch pressure="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65" y="5255789"/>
            <a:ext cx="2019358" cy="122265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9B99A8F-8FB1-49E4-9C3F-E21CB89395C0}"/>
              </a:ext>
            </a:extLst>
          </p:cNvPr>
          <p:cNvSpPr/>
          <p:nvPr/>
        </p:nvSpPr>
        <p:spPr>
          <a:xfrm>
            <a:off x="0" y="5424675"/>
            <a:ext cx="9144000" cy="16666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3A393-FBA0-4715-8C94-401B1C8F099D}"/>
              </a:ext>
            </a:extLst>
          </p:cNvPr>
          <p:cNvSpPr/>
          <p:nvPr/>
        </p:nvSpPr>
        <p:spPr>
          <a:xfrm>
            <a:off x="0" y="6108906"/>
            <a:ext cx="9144000" cy="16666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2EEE48-5CA6-4448-B922-D35834EE19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  <a14:imgEffect>
                      <a14:artisticPencilSketch trans="9000" pressure="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50" y="5061691"/>
            <a:ext cx="1523467" cy="15600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3C01AD-AD1D-413E-87CC-CFFED570837D}"/>
              </a:ext>
            </a:extLst>
          </p:cNvPr>
          <p:cNvSpPr txBox="1"/>
          <p:nvPr/>
        </p:nvSpPr>
        <p:spPr>
          <a:xfrm>
            <a:off x="1102215" y="2305545"/>
            <a:ext cx="7323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God is not distant and uninvolved. He desires to be with His people. </a:t>
            </a:r>
          </a:p>
        </p:txBody>
      </p:sp>
    </p:spTree>
    <p:extLst>
      <p:ext uri="{BB962C8B-B14F-4D97-AF65-F5344CB8AC3E}">
        <p14:creationId xmlns:p14="http://schemas.microsoft.com/office/powerpoint/2010/main" val="74666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9" grpId="0" animBg="1"/>
      <p:bldP spid="11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965634-83E5-4DEC-8C92-A54AC5575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762" l="1556" r="99333">
                        <a14:foregroundMark x1="37111" y1="42193" x2="37111" y2="42193"/>
                        <a14:foregroundMark x1="42556" y1="43981" x2="42556" y2="43981"/>
                        <a14:foregroundMark x1="38778" y1="36949" x2="38778" y2="36949"/>
                        <a14:foregroundMark x1="41222" y1="36353" x2="41222" y2="36353"/>
                        <a14:foregroundMark x1="43111" y1="36591" x2="43111" y2="36591"/>
                        <a14:foregroundMark x1="44111" y1="37783" x2="44111" y2="37783"/>
                        <a14:foregroundMark x1="45444" y1="37187" x2="45444" y2="37187"/>
                        <a14:foregroundMark x1="46222" y1="43862" x2="46222" y2="43862"/>
                        <a14:foregroundMark x1="32111" y1="51013" x2="32111" y2="51013"/>
                        <a14:foregroundMark x1="33667" y1="51013" x2="33667" y2="51013"/>
                        <a14:foregroundMark x1="35444" y1="53874" x2="35444" y2="53874"/>
                        <a14:foregroundMark x1="47222" y1="64362" x2="47222" y2="64362"/>
                        <a14:foregroundMark x1="56556" y1="64720" x2="56556" y2="64720"/>
                        <a14:foregroundMark x1="53667" y1="61025" x2="53667" y2="61025"/>
                        <a14:foregroundMark x1="56556" y1="58641" x2="56556" y2="58641"/>
                        <a14:foregroundMark x1="64667" y1="51132" x2="64667" y2="51132"/>
                        <a14:foregroundMark x1="69111" y1="48153" x2="69111" y2="48153"/>
                        <a14:foregroundMark x1="66000" y1="47437" x2="66000" y2="47437"/>
                        <a14:foregroundMark x1="63667" y1="48153" x2="63667" y2="48153"/>
                        <a14:foregroundMark x1="56667" y1="45411" x2="56667" y2="45411"/>
                        <a14:backgroundMark x1="7444" y1="35161" x2="7444" y2="35161"/>
                        <a14:backgroundMark x1="76333" y1="45650" x2="76333" y2="45650"/>
                      </a14:backgroundRemoval>
                    </a14:imgEffect>
                    <a14:imgEffect>
                      <a14:artisticPencilSketch pressur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668" y="161762"/>
            <a:ext cx="1969285" cy="1835811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BC101AC-DAA6-4C90-8733-6C48586933AC}"/>
              </a:ext>
            </a:extLst>
          </p:cNvPr>
          <p:cNvSpPr/>
          <p:nvPr/>
        </p:nvSpPr>
        <p:spPr>
          <a:xfrm rot="15521201">
            <a:off x="3933840" y="3345890"/>
            <a:ext cx="9144000" cy="166664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B99A8F-8FB1-49E4-9C3F-E21CB89395C0}"/>
              </a:ext>
            </a:extLst>
          </p:cNvPr>
          <p:cNvSpPr/>
          <p:nvPr/>
        </p:nvSpPr>
        <p:spPr>
          <a:xfrm rot="15521201">
            <a:off x="4138633" y="3001912"/>
            <a:ext cx="9144000" cy="16666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3A393-FBA0-4715-8C94-401B1C8F099D}"/>
              </a:ext>
            </a:extLst>
          </p:cNvPr>
          <p:cNvSpPr/>
          <p:nvPr/>
        </p:nvSpPr>
        <p:spPr>
          <a:xfrm rot="15521201">
            <a:off x="3733814" y="3686143"/>
            <a:ext cx="9144000" cy="16666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8A43C3-C4C2-4A19-B865-399A4A3E10C3}"/>
              </a:ext>
            </a:extLst>
          </p:cNvPr>
          <p:cNvSpPr txBox="1"/>
          <p:nvPr/>
        </p:nvSpPr>
        <p:spPr>
          <a:xfrm>
            <a:off x="1727200" y="2490281"/>
            <a:ext cx="5689599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Genesis 1:1</a:t>
            </a:r>
          </a:p>
          <a:p>
            <a:pPr algn="ctr"/>
            <a:endParaRPr lang="en-US" sz="800" b="1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the beginning, God created the heavens and the earth.</a:t>
            </a: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7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965634-83E5-4DEC-8C92-A54AC5575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762" l="1556" r="99333">
                        <a14:foregroundMark x1="37111" y1="42193" x2="37111" y2="42193"/>
                        <a14:foregroundMark x1="42556" y1="43981" x2="42556" y2="43981"/>
                        <a14:foregroundMark x1="38778" y1="36949" x2="38778" y2="36949"/>
                        <a14:foregroundMark x1="41222" y1="36353" x2="41222" y2="36353"/>
                        <a14:foregroundMark x1="43111" y1="36591" x2="43111" y2="36591"/>
                        <a14:foregroundMark x1="44111" y1="37783" x2="44111" y2="37783"/>
                        <a14:foregroundMark x1="45444" y1="37187" x2="45444" y2="37187"/>
                        <a14:foregroundMark x1="46222" y1="43862" x2="46222" y2="43862"/>
                        <a14:foregroundMark x1="32111" y1="51013" x2="32111" y2="51013"/>
                        <a14:foregroundMark x1="33667" y1="51013" x2="33667" y2="51013"/>
                        <a14:foregroundMark x1="35444" y1="53874" x2="35444" y2="53874"/>
                        <a14:foregroundMark x1="47222" y1="64362" x2="47222" y2="64362"/>
                        <a14:foregroundMark x1="56556" y1="64720" x2="56556" y2="64720"/>
                        <a14:foregroundMark x1="53667" y1="61025" x2="53667" y2="61025"/>
                        <a14:foregroundMark x1="56556" y1="58641" x2="56556" y2="58641"/>
                        <a14:foregroundMark x1="64667" y1="51132" x2="64667" y2="51132"/>
                        <a14:foregroundMark x1="69111" y1="48153" x2="69111" y2="48153"/>
                        <a14:foregroundMark x1="66000" y1="47437" x2="66000" y2="47437"/>
                        <a14:foregroundMark x1="63667" y1="48153" x2="63667" y2="48153"/>
                        <a14:foregroundMark x1="56667" y1="45411" x2="56667" y2="45411"/>
                        <a14:backgroundMark x1="7444" y1="35161" x2="7444" y2="35161"/>
                        <a14:backgroundMark x1="76333" y1="45650" x2="76333" y2="45650"/>
                      </a14:backgroundRemoval>
                    </a14:imgEffect>
                    <a14:imgEffect>
                      <a14:artisticPencilSketch pressur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668" y="161762"/>
            <a:ext cx="1969285" cy="1835811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BC101AC-DAA6-4C90-8733-6C48586933AC}"/>
              </a:ext>
            </a:extLst>
          </p:cNvPr>
          <p:cNvSpPr/>
          <p:nvPr/>
        </p:nvSpPr>
        <p:spPr>
          <a:xfrm rot="15521201">
            <a:off x="3933840" y="3345890"/>
            <a:ext cx="9144000" cy="166664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B99A8F-8FB1-49E4-9C3F-E21CB89395C0}"/>
              </a:ext>
            </a:extLst>
          </p:cNvPr>
          <p:cNvSpPr/>
          <p:nvPr/>
        </p:nvSpPr>
        <p:spPr>
          <a:xfrm rot="15521201">
            <a:off x="4138633" y="3001912"/>
            <a:ext cx="9144000" cy="16666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3A393-FBA0-4715-8C94-401B1C8F099D}"/>
              </a:ext>
            </a:extLst>
          </p:cNvPr>
          <p:cNvSpPr/>
          <p:nvPr/>
        </p:nvSpPr>
        <p:spPr>
          <a:xfrm rot="15521201">
            <a:off x="3733814" y="3686143"/>
            <a:ext cx="9144000" cy="16666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8A43C3-C4C2-4A19-B865-399A4A3E10C3}"/>
              </a:ext>
            </a:extLst>
          </p:cNvPr>
          <p:cNvSpPr txBox="1"/>
          <p:nvPr/>
        </p:nvSpPr>
        <p:spPr>
          <a:xfrm>
            <a:off x="343877" y="395757"/>
            <a:ext cx="7144653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God’s Presence in the Garden…</a:t>
            </a:r>
          </a:p>
          <a:p>
            <a:endParaRPr lang="en-US" sz="800" b="1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God talked with His creation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Communicated His instructions and provisions (Gen. 1:28-30; 2:16-17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God walked with His creation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Appeared to be a common occurrence (Gen. 3:8)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God’s presence removed because of sin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Eden blocked and guarded by cherubim with flaming swords (Gen 3:22-24)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BC101AC-DAA6-4C90-8733-6C48586933AC}"/>
              </a:ext>
            </a:extLst>
          </p:cNvPr>
          <p:cNvSpPr/>
          <p:nvPr/>
        </p:nvSpPr>
        <p:spPr>
          <a:xfrm rot="15521201">
            <a:off x="3933840" y="3345890"/>
            <a:ext cx="9144000" cy="166664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B99A8F-8FB1-49E4-9C3F-E21CB89395C0}"/>
              </a:ext>
            </a:extLst>
          </p:cNvPr>
          <p:cNvSpPr/>
          <p:nvPr/>
        </p:nvSpPr>
        <p:spPr>
          <a:xfrm rot="15521201">
            <a:off x="4138633" y="3001912"/>
            <a:ext cx="9144000" cy="16666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3A393-FBA0-4715-8C94-401B1C8F099D}"/>
              </a:ext>
            </a:extLst>
          </p:cNvPr>
          <p:cNvSpPr/>
          <p:nvPr/>
        </p:nvSpPr>
        <p:spPr>
          <a:xfrm rot="15521201">
            <a:off x="3733814" y="3686143"/>
            <a:ext cx="9144000" cy="16666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BA116F-121E-408F-A9AE-6C90DE662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078" y1="60000" x2="5078" y2="60000"/>
                        <a14:foregroundMark x1="13867" y1="34516" x2="13867" y2="34516"/>
                        <a14:foregroundMark x1="20703" y1="92258" x2="20703" y2="92258"/>
                        <a14:foregroundMark x1="18555" y1="87742" x2="18555" y2="87742"/>
                        <a14:foregroundMark x1="29492" y1="51613" x2="29492" y2="51613"/>
                        <a14:foregroundMark x1="15430" y1="30968" x2="15430" y2="30968"/>
                        <a14:foregroundMark x1="17188" y1="26129" x2="17188" y2="26129"/>
                        <a14:foregroundMark x1="19336" y1="19355" x2="19336" y2="19355"/>
                        <a14:foregroundMark x1="21680" y1="13226" x2="21680" y2="13226"/>
                        <a14:foregroundMark x1="26367" y1="968" x2="26367" y2="968"/>
                        <a14:foregroundMark x1="24414" y1="6129" x2="24414" y2="6129"/>
                        <a14:foregroundMark x1="25586" y1="90000" x2="25586" y2="90000"/>
                        <a14:foregroundMark x1="24609" y1="90000" x2="24609" y2="90000"/>
                        <a14:foregroundMark x1="26953" y1="66774" x2="26953" y2="66774"/>
                        <a14:foregroundMark x1="29688" y1="78710" x2="29688" y2="78710"/>
                        <a14:foregroundMark x1="28125" y1="79032" x2="28125" y2="79032"/>
                        <a14:foregroundMark x1="27930" y1="75806" x2="27930" y2="75806"/>
                        <a14:foregroundMark x1="29492" y1="70323" x2="29492" y2="70323"/>
                        <a14:foregroundMark x1="41602" y1="94516" x2="41602" y2="94516"/>
                        <a14:foregroundMark x1="40625" y1="91935" x2="40625" y2="91935"/>
                        <a14:foregroundMark x1="39844" y1="90000" x2="39844" y2="90000"/>
                      </a14:backgroundRemoval>
                    </a14:imgEffect>
                    <a14:imgEffect>
                      <a14:artisticPencilSketch pressure="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034" y="323188"/>
            <a:ext cx="2019358" cy="12226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DB5190-3728-439D-A595-876AA6865D9C}"/>
              </a:ext>
            </a:extLst>
          </p:cNvPr>
          <p:cNvSpPr txBox="1"/>
          <p:nvPr/>
        </p:nvSpPr>
        <p:spPr>
          <a:xfrm>
            <a:off x="343877" y="395757"/>
            <a:ext cx="8049846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God’s Presence in the Tabernacle</a:t>
            </a:r>
          </a:p>
          <a:p>
            <a:endParaRPr lang="en-US" sz="800" b="1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Details point back to Eden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Vegetation/garden imagery                               (Ex. 25:32-33; 1 Kgs. 6:18, 29)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Precious materials                                            (Gen. 2:10-12; 1 Chr. 29:1-2)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Priesthood (Gen. 2:15; Num. 3:7)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Adam was to `</a:t>
            </a:r>
            <a:r>
              <a:rPr lang="en-US" sz="3200" i="1" dirty="0" err="1">
                <a:latin typeface="Arial Narrow" panose="020B0606020202030204" pitchFamily="34" charset="0"/>
              </a:rPr>
              <a:t>abad</a:t>
            </a:r>
            <a:r>
              <a:rPr lang="en-US" sz="3200" dirty="0">
                <a:latin typeface="Arial Narrow" panose="020B0606020202030204" pitchFamily="34" charset="0"/>
              </a:rPr>
              <a:t> and </a:t>
            </a:r>
            <a:r>
              <a:rPr lang="en-US" sz="3200" i="1" dirty="0" err="1">
                <a:latin typeface="Arial Narrow" panose="020B0606020202030204" pitchFamily="34" charset="0"/>
              </a:rPr>
              <a:t>shamar</a:t>
            </a:r>
            <a:r>
              <a:rPr lang="en-US" sz="3200" i="1" dirty="0">
                <a:latin typeface="Arial Narrow" panose="020B0606020202030204" pitchFamily="34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</a:rPr>
              <a:t>the garden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Priests were to </a:t>
            </a:r>
            <a:r>
              <a:rPr lang="en-US" sz="3200" i="1" dirty="0">
                <a:latin typeface="Arial Narrow" panose="020B0606020202030204" pitchFamily="34" charset="0"/>
              </a:rPr>
              <a:t>`</a:t>
            </a:r>
            <a:r>
              <a:rPr lang="en-US" sz="3200" i="1" dirty="0" err="1">
                <a:latin typeface="Arial Narrow" panose="020B0606020202030204" pitchFamily="34" charset="0"/>
              </a:rPr>
              <a:t>abad</a:t>
            </a:r>
            <a:r>
              <a:rPr lang="en-US" sz="3200" i="1" dirty="0">
                <a:latin typeface="Arial Narrow" panose="020B0606020202030204" pitchFamily="34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</a:rPr>
              <a:t>and </a:t>
            </a:r>
            <a:r>
              <a:rPr lang="en-US" sz="3200" i="1" dirty="0" err="1">
                <a:latin typeface="Arial Narrow" panose="020B0606020202030204" pitchFamily="34" charset="0"/>
              </a:rPr>
              <a:t>shamar</a:t>
            </a:r>
            <a:r>
              <a:rPr lang="en-US" sz="3200" dirty="0">
                <a:latin typeface="Arial Narrow" panose="020B0606020202030204" pitchFamily="34" charset="0"/>
              </a:rPr>
              <a:t> the temple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4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BC101AC-DAA6-4C90-8733-6C48586933AC}"/>
              </a:ext>
            </a:extLst>
          </p:cNvPr>
          <p:cNvSpPr/>
          <p:nvPr/>
        </p:nvSpPr>
        <p:spPr>
          <a:xfrm rot="15521201">
            <a:off x="3933840" y="3345890"/>
            <a:ext cx="9144000" cy="166664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B99A8F-8FB1-49E4-9C3F-E21CB89395C0}"/>
              </a:ext>
            </a:extLst>
          </p:cNvPr>
          <p:cNvSpPr/>
          <p:nvPr/>
        </p:nvSpPr>
        <p:spPr>
          <a:xfrm rot="15521201">
            <a:off x="4138633" y="3001912"/>
            <a:ext cx="9144000" cy="16666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3A393-FBA0-4715-8C94-401B1C8F099D}"/>
              </a:ext>
            </a:extLst>
          </p:cNvPr>
          <p:cNvSpPr/>
          <p:nvPr/>
        </p:nvSpPr>
        <p:spPr>
          <a:xfrm rot="15521201">
            <a:off x="3733814" y="3686143"/>
            <a:ext cx="9144000" cy="16666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BA116F-121E-408F-A9AE-6C90DE662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078" y1="60000" x2="5078" y2="60000"/>
                        <a14:foregroundMark x1="13867" y1="34516" x2="13867" y2="34516"/>
                        <a14:foregroundMark x1="20703" y1="92258" x2="20703" y2="92258"/>
                        <a14:foregroundMark x1="18555" y1="87742" x2="18555" y2="87742"/>
                        <a14:foregroundMark x1="29492" y1="51613" x2="29492" y2="51613"/>
                        <a14:foregroundMark x1="15430" y1="30968" x2="15430" y2="30968"/>
                        <a14:foregroundMark x1="17188" y1="26129" x2="17188" y2="26129"/>
                        <a14:foregroundMark x1="19336" y1="19355" x2="19336" y2="19355"/>
                        <a14:foregroundMark x1="21680" y1="13226" x2="21680" y2="13226"/>
                        <a14:foregroundMark x1="26367" y1="968" x2="26367" y2="968"/>
                        <a14:foregroundMark x1="24414" y1="6129" x2="24414" y2="6129"/>
                        <a14:foregroundMark x1="25586" y1="90000" x2="25586" y2="90000"/>
                        <a14:foregroundMark x1="24609" y1="90000" x2="24609" y2="90000"/>
                        <a14:foregroundMark x1="26953" y1="66774" x2="26953" y2="66774"/>
                        <a14:foregroundMark x1="29688" y1="78710" x2="29688" y2="78710"/>
                        <a14:foregroundMark x1="28125" y1="79032" x2="28125" y2="79032"/>
                        <a14:foregroundMark x1="27930" y1="75806" x2="27930" y2="75806"/>
                        <a14:foregroundMark x1="29492" y1="70323" x2="29492" y2="70323"/>
                        <a14:foregroundMark x1="41602" y1="94516" x2="41602" y2="94516"/>
                        <a14:foregroundMark x1="40625" y1="91935" x2="40625" y2="91935"/>
                        <a14:foregroundMark x1="39844" y1="90000" x2="39844" y2="90000"/>
                      </a14:backgroundRemoval>
                    </a14:imgEffect>
                    <a14:imgEffect>
                      <a14:artisticPencilSketch pressure="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034" y="323188"/>
            <a:ext cx="2019358" cy="12226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DB5190-3728-439D-A595-876AA6865D9C}"/>
              </a:ext>
            </a:extLst>
          </p:cNvPr>
          <p:cNvSpPr txBox="1"/>
          <p:nvPr/>
        </p:nvSpPr>
        <p:spPr>
          <a:xfrm>
            <a:off x="343877" y="395757"/>
            <a:ext cx="853440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God’s </a:t>
            </a:r>
            <a:r>
              <a:rPr lang="en-US" sz="3600" b="1" dirty="0">
                <a:solidFill>
                  <a:srgbClr val="000000"/>
                </a:solidFill>
                <a:latin typeface="Arial Narrow" panose="020B0606020202030204" pitchFamily="34" charset="0"/>
              </a:rPr>
              <a:t>Presence i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 the Tabernacle</a:t>
            </a:r>
          </a:p>
          <a:p>
            <a:endParaRPr lang="en-US" sz="800" b="1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Details point back to Eden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The dwelling place of God                                  (Ex. 25:8; 40:34-35; 2 Chr. 7:1-2)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Guarded by cherubim (Gen. 3:24; Ex. 31:32)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Garden = NO access; Tabernacle = LIMITED access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God is working toward full reconciliation           with His people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94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BC101AC-DAA6-4C90-8733-6C48586933AC}"/>
              </a:ext>
            </a:extLst>
          </p:cNvPr>
          <p:cNvSpPr/>
          <p:nvPr/>
        </p:nvSpPr>
        <p:spPr>
          <a:xfrm rot="15521201">
            <a:off x="3933840" y="3345890"/>
            <a:ext cx="9144000" cy="166664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B99A8F-8FB1-49E4-9C3F-E21CB89395C0}"/>
              </a:ext>
            </a:extLst>
          </p:cNvPr>
          <p:cNvSpPr/>
          <p:nvPr/>
        </p:nvSpPr>
        <p:spPr>
          <a:xfrm rot="15521201">
            <a:off x="4138633" y="3001912"/>
            <a:ext cx="9144000" cy="16666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3A393-FBA0-4715-8C94-401B1C8F099D}"/>
              </a:ext>
            </a:extLst>
          </p:cNvPr>
          <p:cNvSpPr/>
          <p:nvPr/>
        </p:nvSpPr>
        <p:spPr>
          <a:xfrm rot="15521201">
            <a:off x="3733814" y="3686143"/>
            <a:ext cx="9144000" cy="16666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65E628-CADB-4EAB-ACAF-25699E1A3F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  <a14:imgEffect>
                      <a14:artisticPencilSketch trans="9000" pressure="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400" y="219577"/>
            <a:ext cx="1804050" cy="18473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E23387-35C4-42AB-8DE4-E84BD8E36974}"/>
              </a:ext>
            </a:extLst>
          </p:cNvPr>
          <p:cNvSpPr txBox="1"/>
          <p:nvPr/>
        </p:nvSpPr>
        <p:spPr>
          <a:xfrm>
            <a:off x="343877" y="395757"/>
            <a:ext cx="8534400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God’s </a:t>
            </a:r>
            <a:r>
              <a:rPr lang="en-US" sz="3600" b="1" dirty="0">
                <a:solidFill>
                  <a:srgbClr val="000000"/>
                </a:solidFill>
                <a:latin typeface="Arial Narrow" panose="020B0606020202030204" pitchFamily="34" charset="0"/>
              </a:rPr>
              <a:t>Presence i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 the </a:t>
            </a:r>
            <a:r>
              <a:rPr lang="en-US" sz="3600" b="1" dirty="0">
                <a:solidFill>
                  <a:srgbClr val="000000"/>
                </a:solidFill>
                <a:latin typeface="Arial Narrow" panose="020B0606020202030204" pitchFamily="34" charset="0"/>
              </a:rPr>
              <a:t>Jesus</a:t>
            </a:r>
            <a:endParaRPr lang="en-US" sz="3600" b="1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endParaRPr lang="en-US" sz="800" b="1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Jesus is God incarnate                                                 </a:t>
            </a:r>
            <a:r>
              <a:rPr lang="en-US" sz="3200" dirty="0">
                <a:latin typeface="Arial Narrow" panose="020B0606020202030204" pitchFamily="34" charset="0"/>
              </a:rPr>
              <a:t>(Jn. 1:1; 8:58; Col. 2:9; Is. 9:6)</a:t>
            </a:r>
          </a:p>
          <a:p>
            <a:pPr marL="571500" indent="-571500">
              <a:buFont typeface="+mj-lt"/>
              <a:buAutoNum type="romanUcPeriod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Jesus came to dwell with his disciples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“dwell” in Jn. 1:14 means “tabernacle”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Jesus is the embodiment of the tabernacle           </a:t>
            </a:r>
            <a:r>
              <a:rPr lang="en-US" sz="3200" dirty="0">
                <a:latin typeface="Arial Narrow" panose="020B0606020202030204" pitchFamily="34" charset="0"/>
              </a:rPr>
              <a:t>(Jn. 1:14; 2:18-21)</a:t>
            </a:r>
          </a:p>
          <a:p>
            <a:pPr marL="571500" indent="-571500">
              <a:buFont typeface="+mj-lt"/>
              <a:buAutoNum type="romanUcPeriod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Jesus’ death once again brought access to God </a:t>
            </a:r>
            <a:r>
              <a:rPr lang="en-US" sz="3200" dirty="0">
                <a:latin typeface="Arial Narrow" panose="020B0606020202030204" pitchFamily="34" charset="0"/>
              </a:rPr>
              <a:t>(Matt. 27:51; Heb. 10:19-25)</a:t>
            </a:r>
          </a:p>
          <a:p>
            <a:pPr marL="571500" indent="-571500">
              <a:buFont typeface="+mj-lt"/>
              <a:buAutoNum type="romanUcPeriod"/>
            </a:pPr>
            <a:endParaRPr lang="en-US" sz="32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0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B4D8D51A-B147-4513-8B95-B455830A3AF6}"/>
              </a:ext>
            </a:extLst>
          </p:cNvPr>
          <p:cNvSpPr/>
          <p:nvPr/>
        </p:nvSpPr>
        <p:spPr>
          <a:xfrm>
            <a:off x="6619652" y="4604218"/>
            <a:ext cx="2509851" cy="2509851"/>
          </a:xfrm>
          <a:prstGeom prst="ellipse">
            <a:avLst/>
          </a:prstGeom>
          <a:solidFill>
            <a:srgbClr val="FFFAE5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DBFE076-0A65-4FC7-8CD7-3173DE31239D}"/>
              </a:ext>
            </a:extLst>
          </p:cNvPr>
          <p:cNvSpPr/>
          <p:nvPr/>
        </p:nvSpPr>
        <p:spPr>
          <a:xfrm>
            <a:off x="6821749" y="4797646"/>
            <a:ext cx="2105656" cy="2091723"/>
          </a:xfrm>
          <a:prstGeom prst="ellipse">
            <a:avLst/>
          </a:prstGeom>
          <a:solidFill>
            <a:srgbClr val="FFFCE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965634-83E5-4DEC-8C92-A54AC5575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762" l="1556" r="99333">
                        <a14:foregroundMark x1="37111" y1="42193" x2="37111" y2="42193"/>
                        <a14:foregroundMark x1="42556" y1="43981" x2="42556" y2="43981"/>
                        <a14:foregroundMark x1="38778" y1="36949" x2="38778" y2="36949"/>
                        <a14:foregroundMark x1="41222" y1="36353" x2="41222" y2="36353"/>
                        <a14:foregroundMark x1="43111" y1="36591" x2="43111" y2="36591"/>
                        <a14:foregroundMark x1="44111" y1="37783" x2="44111" y2="37783"/>
                        <a14:foregroundMark x1="45444" y1="37187" x2="45444" y2="37187"/>
                        <a14:foregroundMark x1="46222" y1="43862" x2="46222" y2="43862"/>
                        <a14:foregroundMark x1="32111" y1="51013" x2="32111" y2="51013"/>
                        <a14:foregroundMark x1="33667" y1="51013" x2="33667" y2="51013"/>
                        <a14:foregroundMark x1="35444" y1="53874" x2="35444" y2="53874"/>
                        <a14:foregroundMark x1="47222" y1="64362" x2="47222" y2="64362"/>
                        <a14:foregroundMark x1="56556" y1="64720" x2="56556" y2="64720"/>
                        <a14:foregroundMark x1="53667" y1="61025" x2="53667" y2="61025"/>
                        <a14:foregroundMark x1="56556" y1="58641" x2="56556" y2="58641"/>
                        <a14:foregroundMark x1="64667" y1="51132" x2="64667" y2="51132"/>
                        <a14:foregroundMark x1="69111" y1="48153" x2="69111" y2="48153"/>
                        <a14:foregroundMark x1="66000" y1="47437" x2="66000" y2="47437"/>
                        <a14:foregroundMark x1="63667" y1="48153" x2="63667" y2="48153"/>
                        <a14:foregroundMark x1="56667" y1="45411" x2="56667" y2="45411"/>
                        <a14:backgroundMark x1="7444" y1="35161" x2="7444" y2="35161"/>
                        <a14:backgroundMark x1="76333" y1="45650" x2="76333" y2="45650"/>
                      </a14:backgroundRemoval>
                    </a14:imgEffect>
                    <a14:imgEffect>
                      <a14:artisticPencilSketch pressur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23" y="5018163"/>
            <a:ext cx="1969285" cy="1835811"/>
          </a:xfrm>
          <a:prstGeom prst="rect">
            <a:avLst/>
          </a:prstGeom>
          <a:noFill/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479E12A5-D122-42B5-AF9C-CB0BCBB9DB94}"/>
              </a:ext>
            </a:extLst>
          </p:cNvPr>
          <p:cNvSpPr/>
          <p:nvPr/>
        </p:nvSpPr>
        <p:spPr>
          <a:xfrm>
            <a:off x="7282461" y="5313058"/>
            <a:ext cx="1092167" cy="109216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C101AC-DAA6-4C90-8733-6C48586933AC}"/>
              </a:ext>
            </a:extLst>
          </p:cNvPr>
          <p:cNvSpPr/>
          <p:nvPr/>
        </p:nvSpPr>
        <p:spPr>
          <a:xfrm>
            <a:off x="0" y="5768653"/>
            <a:ext cx="9144000" cy="166664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CF272F-1845-4416-AC8A-1667D26F1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762" l="1556" r="99333">
                        <a14:foregroundMark x1="37111" y1="42193" x2="37111" y2="42193"/>
                        <a14:foregroundMark x1="42556" y1="43981" x2="42556" y2="43981"/>
                        <a14:foregroundMark x1="38778" y1="36949" x2="38778" y2="36949"/>
                        <a14:foregroundMark x1="41222" y1="36353" x2="41222" y2="36353"/>
                        <a14:foregroundMark x1="43111" y1="36591" x2="43111" y2="36591"/>
                        <a14:foregroundMark x1="44111" y1="37783" x2="44111" y2="37783"/>
                        <a14:foregroundMark x1="45444" y1="37187" x2="45444" y2="37187"/>
                        <a14:foregroundMark x1="46222" y1="43862" x2="46222" y2="43862"/>
                        <a14:foregroundMark x1="32111" y1="51013" x2="32111" y2="51013"/>
                        <a14:foregroundMark x1="33667" y1="51013" x2="33667" y2="51013"/>
                        <a14:foregroundMark x1="35444" y1="53874" x2="35444" y2="53874"/>
                        <a14:foregroundMark x1="47222" y1="64362" x2="47222" y2="64362"/>
                        <a14:foregroundMark x1="56556" y1="64720" x2="56556" y2="64720"/>
                        <a14:foregroundMark x1="53667" y1="61025" x2="53667" y2="61025"/>
                        <a14:foregroundMark x1="56556" y1="58641" x2="56556" y2="58641"/>
                        <a14:foregroundMark x1="64667" y1="51132" x2="64667" y2="51132"/>
                        <a14:foregroundMark x1="69111" y1="48153" x2="69111" y2="48153"/>
                        <a14:foregroundMark x1="66000" y1="47437" x2="66000" y2="47437"/>
                        <a14:foregroundMark x1="63667" y1="48153" x2="63667" y2="48153"/>
                        <a14:foregroundMark x1="56667" y1="45411" x2="56667" y2="45411"/>
                        <a14:backgroundMark x1="7444" y1="35161" x2="7444" y2="35161"/>
                        <a14:backgroundMark x1="76333" y1="45650" x2="76333" y2="45650"/>
                      </a14:backgroundRemoval>
                    </a14:imgEffect>
                    <a14:imgEffect>
                      <a14:artisticPencilSketch pressur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936" y="5018163"/>
            <a:ext cx="1969285" cy="18358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4C61CB-2EC2-4D16-B706-4D7392EE8F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5078" y1="60000" x2="5078" y2="60000"/>
                        <a14:foregroundMark x1="13867" y1="34516" x2="13867" y2="34516"/>
                        <a14:foregroundMark x1="20703" y1="92258" x2="20703" y2="92258"/>
                        <a14:foregroundMark x1="18555" y1="87742" x2="18555" y2="87742"/>
                        <a14:foregroundMark x1="29492" y1="51613" x2="29492" y2="51613"/>
                        <a14:foregroundMark x1="15430" y1="30968" x2="15430" y2="30968"/>
                        <a14:foregroundMark x1="17188" y1="26129" x2="17188" y2="26129"/>
                        <a14:foregroundMark x1="19336" y1="19355" x2="19336" y2="19355"/>
                        <a14:foregroundMark x1="21680" y1="13226" x2="21680" y2="13226"/>
                        <a14:foregroundMark x1="26367" y1="968" x2="26367" y2="968"/>
                        <a14:foregroundMark x1="24414" y1="6129" x2="24414" y2="6129"/>
                        <a14:foregroundMark x1="25586" y1="90000" x2="25586" y2="90000"/>
                        <a14:foregroundMark x1="24609" y1="90000" x2="24609" y2="90000"/>
                        <a14:foregroundMark x1="26953" y1="66774" x2="26953" y2="66774"/>
                        <a14:foregroundMark x1="29688" y1="78710" x2="29688" y2="78710"/>
                        <a14:foregroundMark x1="28125" y1="79032" x2="28125" y2="79032"/>
                        <a14:foregroundMark x1="27930" y1="75806" x2="27930" y2="75806"/>
                        <a14:foregroundMark x1="29492" y1="70323" x2="29492" y2="70323"/>
                        <a14:foregroundMark x1="41602" y1="94516" x2="41602" y2="94516"/>
                        <a14:foregroundMark x1="40625" y1="91935" x2="40625" y2="91935"/>
                        <a14:foregroundMark x1="39844" y1="90000" x2="39844" y2="90000"/>
                      </a14:backgroundRemoval>
                    </a14:imgEffect>
                    <a14:imgEffect>
                      <a14:artisticPencilSketch pressure="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65" y="5255789"/>
            <a:ext cx="2019358" cy="122265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9B99A8F-8FB1-49E4-9C3F-E21CB89395C0}"/>
              </a:ext>
            </a:extLst>
          </p:cNvPr>
          <p:cNvSpPr/>
          <p:nvPr/>
        </p:nvSpPr>
        <p:spPr>
          <a:xfrm>
            <a:off x="0" y="5424675"/>
            <a:ext cx="9144000" cy="16666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3A393-FBA0-4715-8C94-401B1C8F099D}"/>
              </a:ext>
            </a:extLst>
          </p:cNvPr>
          <p:cNvSpPr/>
          <p:nvPr/>
        </p:nvSpPr>
        <p:spPr>
          <a:xfrm>
            <a:off x="0" y="6108906"/>
            <a:ext cx="9144000" cy="16666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2EEE48-5CA6-4448-B922-D35834EE19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  <a14:imgEffect>
                      <a14:artisticPencilSketch trans="9000" pressure="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50" y="5061691"/>
            <a:ext cx="1523467" cy="15600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3C01AD-AD1D-413E-87CC-CFFED570837D}"/>
              </a:ext>
            </a:extLst>
          </p:cNvPr>
          <p:cNvSpPr txBox="1"/>
          <p:nvPr/>
        </p:nvSpPr>
        <p:spPr>
          <a:xfrm>
            <a:off x="675908" y="1701862"/>
            <a:ext cx="77921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Because of Christ’s sacrifice, we are now in His presence as His temple </a:t>
            </a:r>
          </a:p>
          <a:p>
            <a:pPr algn="ctr"/>
            <a:endParaRPr 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1 Cor. 3:16; 6:19-20; 2 Cor. 6:16-17; Eph. 2:19-22 </a:t>
            </a:r>
          </a:p>
        </p:txBody>
      </p:sp>
    </p:spTree>
    <p:extLst>
      <p:ext uri="{BB962C8B-B14F-4D97-AF65-F5344CB8AC3E}">
        <p14:creationId xmlns:p14="http://schemas.microsoft.com/office/powerpoint/2010/main" val="14659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9" grpId="0" animBg="1"/>
      <p:bldP spid="11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34D9170E-C078-431F-8A81-F2DFB827F409}"/>
              </a:ext>
            </a:extLst>
          </p:cNvPr>
          <p:cNvSpPr/>
          <p:nvPr/>
        </p:nvSpPr>
        <p:spPr>
          <a:xfrm>
            <a:off x="6802906" y="-34455"/>
            <a:ext cx="2509851" cy="2509851"/>
          </a:xfrm>
          <a:prstGeom prst="ellipse">
            <a:avLst/>
          </a:prstGeom>
          <a:solidFill>
            <a:srgbClr val="FFFAE5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262F57-808A-430C-9B1D-43DA9978FA5D}"/>
              </a:ext>
            </a:extLst>
          </p:cNvPr>
          <p:cNvSpPr/>
          <p:nvPr/>
        </p:nvSpPr>
        <p:spPr>
          <a:xfrm>
            <a:off x="7005003" y="174606"/>
            <a:ext cx="2105656" cy="2091723"/>
          </a:xfrm>
          <a:prstGeom prst="ellipse">
            <a:avLst/>
          </a:prstGeom>
          <a:solidFill>
            <a:srgbClr val="FFFCE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A406BFF-F952-49C7-B199-E0D41EE31BC5}"/>
              </a:ext>
            </a:extLst>
          </p:cNvPr>
          <p:cNvSpPr/>
          <p:nvPr/>
        </p:nvSpPr>
        <p:spPr>
          <a:xfrm>
            <a:off x="7523925" y="674385"/>
            <a:ext cx="1092167" cy="109216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C101AC-DAA6-4C90-8733-6C48586933AC}"/>
              </a:ext>
            </a:extLst>
          </p:cNvPr>
          <p:cNvSpPr/>
          <p:nvPr/>
        </p:nvSpPr>
        <p:spPr>
          <a:xfrm rot="15521201">
            <a:off x="3933840" y="3345890"/>
            <a:ext cx="9144000" cy="166664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B99A8F-8FB1-49E4-9C3F-E21CB89395C0}"/>
              </a:ext>
            </a:extLst>
          </p:cNvPr>
          <p:cNvSpPr/>
          <p:nvPr/>
        </p:nvSpPr>
        <p:spPr>
          <a:xfrm rot="15521201">
            <a:off x="4138633" y="3001912"/>
            <a:ext cx="9144000" cy="16666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A3A393-FBA0-4715-8C94-401B1C8F099D}"/>
              </a:ext>
            </a:extLst>
          </p:cNvPr>
          <p:cNvSpPr/>
          <p:nvPr/>
        </p:nvSpPr>
        <p:spPr>
          <a:xfrm rot="15521201">
            <a:off x="3733814" y="3686143"/>
            <a:ext cx="9144000" cy="16666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5CEB8F-E922-4F27-9698-13B0510650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762" l="1556" r="99333">
                        <a14:foregroundMark x1="37111" y1="42193" x2="37111" y2="42193"/>
                        <a14:foregroundMark x1="42556" y1="43981" x2="42556" y2="43981"/>
                        <a14:foregroundMark x1="38778" y1="36949" x2="38778" y2="36949"/>
                        <a14:foregroundMark x1="41222" y1="36353" x2="41222" y2="36353"/>
                        <a14:foregroundMark x1="43111" y1="36591" x2="43111" y2="36591"/>
                        <a14:foregroundMark x1="44111" y1="37783" x2="44111" y2="37783"/>
                        <a14:foregroundMark x1="45444" y1="37187" x2="45444" y2="37187"/>
                        <a14:foregroundMark x1="46222" y1="43862" x2="46222" y2="43862"/>
                        <a14:foregroundMark x1="32111" y1="51013" x2="32111" y2="51013"/>
                        <a14:foregroundMark x1="33667" y1="51013" x2="33667" y2="51013"/>
                        <a14:foregroundMark x1="35444" y1="53874" x2="35444" y2="53874"/>
                        <a14:foregroundMark x1="47222" y1="64362" x2="47222" y2="64362"/>
                        <a14:foregroundMark x1="56556" y1="64720" x2="56556" y2="64720"/>
                        <a14:foregroundMark x1="53667" y1="61025" x2="53667" y2="61025"/>
                        <a14:foregroundMark x1="56556" y1="58641" x2="56556" y2="58641"/>
                        <a14:foregroundMark x1="64667" y1="51132" x2="64667" y2="51132"/>
                        <a14:foregroundMark x1="69111" y1="48153" x2="69111" y2="48153"/>
                        <a14:foregroundMark x1="66000" y1="47437" x2="66000" y2="47437"/>
                        <a14:foregroundMark x1="63667" y1="48153" x2="63667" y2="48153"/>
                        <a14:foregroundMark x1="56667" y1="45411" x2="56667" y2="45411"/>
                        <a14:backgroundMark x1="7444" y1="35161" x2="7444" y2="35161"/>
                        <a14:backgroundMark x1="76333" y1="45650" x2="76333" y2="45650"/>
                      </a14:backgroundRemoval>
                    </a14:imgEffect>
                    <a14:imgEffect>
                      <a14:artisticPencilSketch pressure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668" y="328458"/>
            <a:ext cx="1969285" cy="1835811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E92F57-3869-4F71-988F-6515DBE4C72B}"/>
              </a:ext>
            </a:extLst>
          </p:cNvPr>
          <p:cNvSpPr txBox="1"/>
          <p:nvPr/>
        </p:nvSpPr>
        <p:spPr>
          <a:xfrm>
            <a:off x="343877" y="395757"/>
            <a:ext cx="8534400" cy="830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God’s </a:t>
            </a:r>
            <a:r>
              <a:rPr lang="en-US" sz="3400" b="1" dirty="0">
                <a:solidFill>
                  <a:srgbClr val="000000"/>
                </a:solidFill>
                <a:latin typeface="Arial Narrow" panose="020B0606020202030204" pitchFamily="34" charset="0"/>
              </a:rPr>
              <a:t>Presence i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 the Heaven</a:t>
            </a:r>
            <a:r>
              <a:rPr lang="en-US" sz="3400" b="1" dirty="0">
                <a:solidFill>
                  <a:srgbClr val="000000"/>
                </a:solidFill>
                <a:latin typeface="Arial Narrow" panose="020B0606020202030204" pitchFamily="34" charset="0"/>
              </a:rPr>
              <a:t>ly Garden</a:t>
            </a:r>
            <a:endParaRPr lang="en-US" sz="800" b="1" i="0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Heaven is the spiritual and                                eternal Eden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Full presence of God </a:t>
            </a:r>
            <a:r>
              <a:rPr lang="en-US" sz="3200" b="1" dirty="0">
                <a:latin typeface="Arial Narrow" panose="020B0606020202030204" pitchFamily="34" charset="0"/>
              </a:rPr>
              <a:t>(</a:t>
            </a:r>
            <a:r>
              <a:rPr lang="en-US" sz="3200" dirty="0">
                <a:latin typeface="Arial Narrow" panose="020B0606020202030204" pitchFamily="34" charset="0"/>
              </a:rPr>
              <a:t>Rev. 21:2-4; 22:3-5)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River of waters of life                                        (Rev. 22:1; cf. Gen. 2:10-14)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Tree of Life (Rev. 22:2; cf. Gen. 2:9)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Absence of corruption (Rev. 22:3; cf. Gen. 1:31)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latin typeface="Arial Narrow" panose="020B0606020202030204" pitchFamily="34" charset="0"/>
              </a:rPr>
              <a:t>Heaven is the spiritual and eternal temple</a:t>
            </a: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The true Holy of Holies (Rev. 21:16; cf. </a:t>
            </a:r>
            <a:r>
              <a:rPr lang="en-US" sz="3200" dirty="0" err="1">
                <a:latin typeface="Arial Narrow" panose="020B0606020202030204" pitchFamily="34" charset="0"/>
              </a:rPr>
              <a:t>Ezk</a:t>
            </a:r>
            <a:r>
              <a:rPr lang="en-US" sz="3200" dirty="0">
                <a:latin typeface="Arial Narrow" panose="020B0606020202030204" pitchFamily="34" charset="0"/>
              </a:rPr>
              <a:t>. 41:4)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 place of precious materials (Rev. 21:18, 21; cf. 1 Kgs. 6:19-21)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485900" lvl="2" indent="-571500">
              <a:buFontTx/>
              <a:buChar char="-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4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432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Castellar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17</cp:revision>
  <dcterms:created xsi:type="dcterms:W3CDTF">2020-12-04T17:07:17Z</dcterms:created>
  <dcterms:modified xsi:type="dcterms:W3CDTF">2020-12-06T22:54:50Z</dcterms:modified>
</cp:coreProperties>
</file>