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47D5"/>
    <a:srgbClr val="8B2AC8"/>
    <a:srgbClr val="3D6DE5"/>
    <a:srgbClr val="B60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61" d="100"/>
          <a:sy n="61" d="100"/>
        </p:scale>
        <p:origin x="21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0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9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6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B604B8"/>
            </a:gs>
            <a:gs pos="33000">
              <a:srgbClr val="8B2AC8"/>
            </a:gs>
            <a:gs pos="66000">
              <a:srgbClr val="6947D5"/>
            </a:gs>
            <a:gs pos="94000">
              <a:srgbClr val="3D6DE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0079-B7B1-41B9-8ADF-EEE8991A3B11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2EA6D-E0C0-4009-8AD9-DB090BE8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5008D-BC05-440D-AB49-0654E61E6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76" y="214313"/>
            <a:ext cx="5909874" cy="5909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D33445-9B65-4585-86F7-F974E463F266}"/>
              </a:ext>
            </a:extLst>
          </p:cNvPr>
          <p:cNvSpPr txBox="1"/>
          <p:nvPr/>
        </p:nvSpPr>
        <p:spPr>
          <a:xfrm>
            <a:off x="3624263" y="6124187"/>
            <a:ext cx="377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Photo credit: minted.com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Designed by: Robert and Stella</a:t>
            </a:r>
          </a:p>
        </p:txBody>
      </p:sp>
    </p:spTree>
    <p:extLst>
      <p:ext uri="{BB962C8B-B14F-4D97-AF65-F5344CB8AC3E}">
        <p14:creationId xmlns:p14="http://schemas.microsoft.com/office/powerpoint/2010/main" val="5216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E87630A-5509-4CE2-B9EF-0C6F8AEA0402}"/>
              </a:ext>
            </a:extLst>
          </p:cNvPr>
          <p:cNvSpPr txBox="1"/>
          <p:nvPr/>
        </p:nvSpPr>
        <p:spPr>
          <a:xfrm>
            <a:off x="320431" y="325419"/>
            <a:ext cx="840153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Blessings in 2020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3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Access to the Father (2:28, 22; 3:12)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are in His presence as His temple          (2:22; cf. 1 Cor. 3:16)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can approach with boldness and confidence.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 we take advantage of this privilege?        (Heb. 4:16)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Utilize this privilege by praying for spiritual strength. For ourselves, and others                (Eph. 3:14-21)</a:t>
            </a: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9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5008D-BC05-440D-AB49-0654E61E6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76" y="214313"/>
            <a:ext cx="5909874" cy="5909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D33445-9B65-4585-86F7-F974E463F266}"/>
              </a:ext>
            </a:extLst>
          </p:cNvPr>
          <p:cNvSpPr txBox="1"/>
          <p:nvPr/>
        </p:nvSpPr>
        <p:spPr>
          <a:xfrm>
            <a:off x="3643313" y="6124187"/>
            <a:ext cx="377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Photo credit: minted.com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Designed by: Kelsey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Mucci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6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5008D-BC05-440D-AB49-0654E61E6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76" y="214313"/>
            <a:ext cx="5909874" cy="5909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D33445-9B65-4585-86F7-F974E463F266}"/>
              </a:ext>
            </a:extLst>
          </p:cNvPr>
          <p:cNvSpPr txBox="1"/>
          <p:nvPr/>
        </p:nvSpPr>
        <p:spPr>
          <a:xfrm>
            <a:off x="3643313" y="6124187"/>
            <a:ext cx="377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Photo credit: minted.com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Designed by: Erica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Krystek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5008D-BC05-440D-AB49-0654E61E6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2276" y="214313"/>
            <a:ext cx="5909874" cy="5909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D33445-9B65-4585-86F7-F974E463F266}"/>
              </a:ext>
            </a:extLst>
          </p:cNvPr>
          <p:cNvSpPr txBox="1"/>
          <p:nvPr/>
        </p:nvSpPr>
        <p:spPr>
          <a:xfrm>
            <a:off x="3643313" y="6124187"/>
            <a:ext cx="377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Photo credit: minted.com</a:t>
            </a: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Designed by: Danie 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Romwell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F8172A-4111-4BE8-BE7B-F0538CAE9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4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1E10BA-8D23-4B2A-B1CC-DE3E10152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22" y="240671"/>
            <a:ext cx="7881356" cy="61696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CECA76-1306-4928-A3B4-902522F99804}"/>
              </a:ext>
            </a:extLst>
          </p:cNvPr>
          <p:cNvSpPr txBox="1"/>
          <p:nvPr/>
        </p:nvSpPr>
        <p:spPr>
          <a:xfrm>
            <a:off x="6967537" y="6433973"/>
            <a:ext cx="289560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ESV Study Bible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6FFC19-9370-4CCA-8C00-482CB6BB1A8F}"/>
              </a:ext>
            </a:extLst>
          </p:cNvPr>
          <p:cNvSpPr/>
          <p:nvPr/>
        </p:nvSpPr>
        <p:spPr>
          <a:xfrm>
            <a:off x="3614737" y="2357438"/>
            <a:ext cx="814388" cy="280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E87630A-5509-4CE2-B9EF-0C6F8AEA0402}"/>
              </a:ext>
            </a:extLst>
          </p:cNvPr>
          <p:cNvSpPr txBox="1"/>
          <p:nvPr/>
        </p:nvSpPr>
        <p:spPr>
          <a:xfrm>
            <a:off x="0" y="2490281"/>
            <a:ext cx="91439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Ephesians: Two Distinct Halves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Chapters 1-3 – Spiritual blessings in Christ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Chapters 4-6 – Living as a result of blessing</a:t>
            </a:r>
          </a:p>
        </p:txBody>
      </p:sp>
    </p:spTree>
    <p:extLst>
      <p:ext uri="{BB962C8B-B14F-4D97-AF65-F5344CB8AC3E}">
        <p14:creationId xmlns:p14="http://schemas.microsoft.com/office/powerpoint/2010/main" val="373043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E87630A-5509-4CE2-B9EF-0C6F8AEA0402}"/>
              </a:ext>
            </a:extLst>
          </p:cNvPr>
          <p:cNvSpPr txBox="1"/>
          <p:nvPr/>
        </p:nvSpPr>
        <p:spPr>
          <a:xfrm>
            <a:off x="320431" y="325419"/>
            <a:ext cx="83702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Blessings in 2020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Redemption (Eph. 1:7)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Bought back from spiritual slavery (Rom. 6:22)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Purchased with Christ’s blood (Heb. 9:13-14)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Not because of meritorious works, but God’s grace (Eph. 2:8-9)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Adoption (1:6)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been given a sense of purpose and belonging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await a future inheritance (1:13b-14)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1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E87630A-5509-4CE2-B9EF-0C6F8AEA0402}"/>
              </a:ext>
            </a:extLst>
          </p:cNvPr>
          <p:cNvSpPr txBox="1"/>
          <p:nvPr/>
        </p:nvSpPr>
        <p:spPr>
          <a:xfrm>
            <a:off x="320431" y="325419"/>
            <a:ext cx="837027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Blessings in 2020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III.   Life in Christ (2:1-6)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were spiritually dead (facing eternal spiritual destruction, unable to help ourselves)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Future implication (eternal life in the presence of God)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Present implication (created for good works)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 Spiritual Family (2:13-19)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Christ unites people from all backgrounds and brings them into one family.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are “one.”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Peace, not hostility, is to be present in our family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288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13</cp:revision>
  <dcterms:created xsi:type="dcterms:W3CDTF">2020-12-03T17:04:42Z</dcterms:created>
  <dcterms:modified xsi:type="dcterms:W3CDTF">2020-12-06T15:21:23Z</dcterms:modified>
</cp:coreProperties>
</file>