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56705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</p:spPr>
        <p:txBody>
          <a:bodyPr lIns="0" rIns="0" tIns="0" bIns="0"/>
          <a:p>
            <a:pPr algn="r"/>
            <a:fld id="{A008F590-9297-4D83-A68E-BA7EC1F5D035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43" name="" descr=""/>
          <p:cNvPicPr/>
          <p:nvPr/>
        </p:nvPicPr>
        <p:blipFill>
          <a:blip r:embed="rId1"/>
          <a:stretch/>
        </p:blipFill>
        <p:spPr>
          <a:xfrm>
            <a:off x="23760" y="5760"/>
            <a:ext cx="10079640" cy="56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46" name="" descr=""/>
          <p:cNvPicPr/>
          <p:nvPr/>
        </p:nvPicPr>
        <p:blipFill>
          <a:blip r:embed="rId1"/>
          <a:stretch/>
        </p:blipFill>
        <p:spPr>
          <a:xfrm>
            <a:off x="19440" y="12960"/>
            <a:ext cx="10079640" cy="56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49" name="" descr=""/>
          <p:cNvPicPr/>
          <p:nvPr/>
        </p:nvPicPr>
        <p:blipFill>
          <a:blip r:embed="rId1"/>
          <a:stretch/>
        </p:blipFill>
        <p:spPr>
          <a:xfrm>
            <a:off x="19440" y="12960"/>
            <a:ext cx="10079640" cy="56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19440" y="12960"/>
            <a:ext cx="10079640" cy="56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Shape 1"/>
          <p:cNvSpPr txBox="1"/>
          <p:nvPr/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TextShape 2"/>
          <p:cNvSpPr txBox="1"/>
          <p:nvPr/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b="0" lang="en-US" sz="3200" spc="-1" strike="noStrike">
              <a:latin typeface="Arial"/>
            </a:endParaRPr>
          </a:p>
        </p:txBody>
      </p:sp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23760" y="5760"/>
            <a:ext cx="10079640" cy="5664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Application>LibreOffice/6.0.7.3$Linux_X86_64 LibreOffice_project/00m0$Build-3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2020-12-20T15:22:09Z</dcterms:created>
  <dc:creator/>
  <dc:description/>
  <dc:language>en-US</dc:language>
  <cp:lastModifiedBy/>
  <dcterms:modified xsi:type="dcterms:W3CDTF">2020-12-20T15:32:56Z</dcterms:modified>
  <cp:revision>1</cp:revision>
  <dc:subject/>
  <dc:title/>
</cp:coreProperties>
</file>