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7" y="10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3AE-8498-4EE1-B834-322D6BE2FEE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32C-6E53-47ED-98A1-63C1DB90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8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3AE-8498-4EE1-B834-322D6BE2FEE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32C-6E53-47ED-98A1-63C1DB90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3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3AE-8498-4EE1-B834-322D6BE2FEE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32C-6E53-47ED-98A1-63C1DB90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0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3AE-8498-4EE1-B834-322D6BE2FEE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32C-6E53-47ED-98A1-63C1DB90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2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3AE-8498-4EE1-B834-322D6BE2FEE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32C-6E53-47ED-98A1-63C1DB90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3AE-8498-4EE1-B834-322D6BE2FEE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32C-6E53-47ED-98A1-63C1DB90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0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3AE-8498-4EE1-B834-322D6BE2FEE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32C-6E53-47ED-98A1-63C1DB90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7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3AE-8498-4EE1-B834-322D6BE2FEE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32C-6E53-47ED-98A1-63C1DB90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1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3AE-8498-4EE1-B834-322D6BE2FEE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32C-6E53-47ED-98A1-63C1DB90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1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3AE-8498-4EE1-B834-322D6BE2FEE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32C-6E53-47ED-98A1-63C1DB90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7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3AE-8498-4EE1-B834-322D6BE2FEE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32C-6E53-47ED-98A1-63C1DB90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3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53AE-8498-4EE1-B834-322D6BE2FEE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2432C-6E53-47ED-98A1-63C1DB90E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7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0D5261-4DA5-44FF-BE7A-3A602A1C5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22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A53CBC-FB45-495D-8B0B-F48136DE66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43" b="19657"/>
          <a:stretch/>
        </p:blipFill>
        <p:spPr>
          <a:xfrm flipH="1">
            <a:off x="-3" y="-1"/>
            <a:ext cx="9144001" cy="6858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80F1B2-431A-4A36-B78D-D04870EB5FD6}"/>
              </a:ext>
            </a:extLst>
          </p:cNvPr>
          <p:cNvSpPr txBox="1"/>
          <p:nvPr/>
        </p:nvSpPr>
        <p:spPr>
          <a:xfrm>
            <a:off x="2094558" y="2567527"/>
            <a:ext cx="49548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Acts 4:1-22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Page 911 in pew Bible</a:t>
            </a:r>
          </a:p>
        </p:txBody>
      </p:sp>
    </p:spTree>
    <p:extLst>
      <p:ext uri="{BB962C8B-B14F-4D97-AF65-F5344CB8AC3E}">
        <p14:creationId xmlns:p14="http://schemas.microsoft.com/office/powerpoint/2010/main" val="197002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A53CBC-FB45-495D-8B0B-F48136DE66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43" b="19657"/>
          <a:stretch/>
        </p:blipFill>
        <p:spPr>
          <a:xfrm flipH="1">
            <a:off x="-3" y="-1"/>
            <a:ext cx="9144001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09A90A-B12A-460E-9245-92439D5EAB10}"/>
              </a:ext>
            </a:extLst>
          </p:cNvPr>
          <p:cNvSpPr txBox="1"/>
          <p:nvPr/>
        </p:nvSpPr>
        <p:spPr>
          <a:xfrm>
            <a:off x="1227455" y="2617076"/>
            <a:ext cx="6689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It’s possible to lock up the messenger, but never the message.</a:t>
            </a:r>
          </a:p>
        </p:txBody>
      </p:sp>
    </p:spTree>
    <p:extLst>
      <p:ext uri="{BB962C8B-B14F-4D97-AF65-F5344CB8AC3E}">
        <p14:creationId xmlns:p14="http://schemas.microsoft.com/office/powerpoint/2010/main" val="139339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A53CBC-FB45-495D-8B0B-F48136DE66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43" b="19657"/>
          <a:stretch/>
        </p:blipFill>
        <p:spPr>
          <a:xfrm flipH="1">
            <a:off x="-3" y="-1"/>
            <a:ext cx="9144001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09A90A-B12A-460E-9245-92439D5EAB10}"/>
              </a:ext>
            </a:extLst>
          </p:cNvPr>
          <p:cNvSpPr txBox="1"/>
          <p:nvPr/>
        </p:nvSpPr>
        <p:spPr>
          <a:xfrm>
            <a:off x="1133989" y="2621581"/>
            <a:ext cx="6876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We can speak with conviction when we’re filled with the Spirit-inspired Word.</a:t>
            </a:r>
          </a:p>
        </p:txBody>
      </p:sp>
    </p:spTree>
    <p:extLst>
      <p:ext uri="{BB962C8B-B14F-4D97-AF65-F5344CB8AC3E}">
        <p14:creationId xmlns:p14="http://schemas.microsoft.com/office/powerpoint/2010/main" val="142048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A53CBC-FB45-495D-8B0B-F48136DE66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43" b="19657"/>
          <a:stretch/>
        </p:blipFill>
        <p:spPr>
          <a:xfrm flipH="1">
            <a:off x="-3" y="-1"/>
            <a:ext cx="9144001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09A90A-B12A-460E-9245-92439D5EAB10}"/>
              </a:ext>
            </a:extLst>
          </p:cNvPr>
          <p:cNvSpPr txBox="1"/>
          <p:nvPr/>
        </p:nvSpPr>
        <p:spPr>
          <a:xfrm>
            <a:off x="1133989" y="2621581"/>
            <a:ext cx="6876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We can never back away from truth, regardless of the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139797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A53CBC-FB45-495D-8B0B-F48136DE66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43" b="19657"/>
          <a:stretch/>
        </p:blipFill>
        <p:spPr>
          <a:xfrm flipH="1">
            <a:off x="-3" y="-1"/>
            <a:ext cx="9144001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09A90A-B12A-460E-9245-92439D5EAB10}"/>
              </a:ext>
            </a:extLst>
          </p:cNvPr>
          <p:cNvSpPr txBox="1"/>
          <p:nvPr/>
        </p:nvSpPr>
        <p:spPr>
          <a:xfrm>
            <a:off x="920593" y="2599059"/>
            <a:ext cx="730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Salvation is found in no other name but Jesus Christ. </a:t>
            </a:r>
          </a:p>
        </p:txBody>
      </p:sp>
    </p:spTree>
    <p:extLst>
      <p:ext uri="{BB962C8B-B14F-4D97-AF65-F5344CB8AC3E}">
        <p14:creationId xmlns:p14="http://schemas.microsoft.com/office/powerpoint/2010/main" val="183049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A53CBC-FB45-495D-8B0B-F48136DE66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43" b="19657"/>
          <a:stretch/>
        </p:blipFill>
        <p:spPr>
          <a:xfrm flipH="1">
            <a:off x="-3" y="-1"/>
            <a:ext cx="9144001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09A90A-B12A-460E-9245-92439D5EAB10}"/>
              </a:ext>
            </a:extLst>
          </p:cNvPr>
          <p:cNvSpPr txBox="1"/>
          <p:nvPr/>
        </p:nvSpPr>
        <p:spPr>
          <a:xfrm>
            <a:off x="1133989" y="2490280"/>
            <a:ext cx="68760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How are you going to respond to the truth and power of Jesus?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i="1" dirty="0">
                <a:solidFill>
                  <a:schemeClr val="bg1"/>
                </a:solidFill>
                <a:latin typeface="Arial Narrow" panose="020B0606020202030204" pitchFamily="34" charset="0"/>
              </a:rPr>
              <a:t>See Acts 2:37-38</a:t>
            </a:r>
          </a:p>
        </p:txBody>
      </p:sp>
    </p:spTree>
    <p:extLst>
      <p:ext uri="{BB962C8B-B14F-4D97-AF65-F5344CB8AC3E}">
        <p14:creationId xmlns:p14="http://schemas.microsoft.com/office/powerpoint/2010/main" val="389977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0D5261-4DA5-44FF-BE7A-3A602A1C5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3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89BF74-DAA4-4ABE-8184-402F1DD9BD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8" r="12483"/>
          <a:stretch/>
        </p:blipFill>
        <p:spPr>
          <a:xfrm>
            <a:off x="0" y="0"/>
            <a:ext cx="9144000" cy="68672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17E68-E029-40C9-994D-E05A7450F84F}"/>
              </a:ext>
            </a:extLst>
          </p:cNvPr>
          <p:cNvSpPr txBox="1"/>
          <p:nvPr/>
        </p:nvSpPr>
        <p:spPr>
          <a:xfrm>
            <a:off x="54054" y="2490636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spc="10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NO OTHER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132F37-B385-481E-A9CD-978A0800E078}"/>
              </a:ext>
            </a:extLst>
          </p:cNvPr>
          <p:cNvSpPr txBox="1"/>
          <p:nvPr/>
        </p:nvSpPr>
        <p:spPr>
          <a:xfrm>
            <a:off x="2531491" y="3902288"/>
            <a:ext cx="3774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pc="600" dirty="0">
                <a:solidFill>
                  <a:schemeClr val="bg1"/>
                </a:solidFill>
                <a:latin typeface="Champagne &amp; Limousines" panose="020B0502020202020204" pitchFamily="34" charset="0"/>
                <a:ea typeface="Champagne &amp; Limousines" panose="020B0502020202020204" pitchFamily="34" charset="0"/>
              </a:rPr>
              <a:t>ACTS 4:12</a:t>
            </a:r>
          </a:p>
        </p:txBody>
      </p:sp>
    </p:spTree>
    <p:extLst>
      <p:ext uri="{BB962C8B-B14F-4D97-AF65-F5344CB8AC3E}">
        <p14:creationId xmlns:p14="http://schemas.microsoft.com/office/powerpoint/2010/main" val="303597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2526</TotalTime>
  <Words>79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Bahnschrift SemiBold Condensed</vt:lpstr>
      <vt:lpstr>Calibri</vt:lpstr>
      <vt:lpstr>Calibri Light</vt:lpstr>
      <vt:lpstr>Champagne &amp; Limousines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5</cp:revision>
  <dcterms:created xsi:type="dcterms:W3CDTF">2020-03-13T18:13:06Z</dcterms:created>
  <dcterms:modified xsi:type="dcterms:W3CDTF">2020-03-15T14:21:40Z</dcterms:modified>
</cp:coreProperties>
</file>