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2EE"/>
    <a:srgbClr val="316F8E"/>
    <a:srgbClr val="2C3D4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7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6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8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9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0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0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4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6819-1B3C-4EAC-B985-06EF0AA947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5C0F-8C75-4F43-8215-DE218F8A5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C197D-460B-48F7-88B0-848C3D49F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C197D-460B-48F7-88B0-848C3D49F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D4720-517D-45C4-A528-8A0C7CE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5A20C-AF0F-475B-BFE4-A86E379D4032}"/>
              </a:ext>
            </a:extLst>
          </p:cNvPr>
          <p:cNvSpPr/>
          <p:nvPr/>
        </p:nvSpPr>
        <p:spPr>
          <a:xfrm>
            <a:off x="397435" y="449933"/>
            <a:ext cx="834912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13:8-10</a:t>
            </a:r>
          </a:p>
          <a:p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8 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 no one anything, except to love each other, for the one who loves another has fulfilled the law. </a:t>
            </a:r>
            <a:r>
              <a:rPr lang="en-US" sz="3200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commandments, “You shall not commit adultery, You shall not murder, You shall not steal, You shall not covet,” and any other commandment, are summed up in this word: “You shall love your neighbor as yourself.” </a:t>
            </a:r>
            <a:r>
              <a:rPr lang="en-US" sz="3200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does no wrong to a neighbor; therefore love is the fulfilling of the law.</a:t>
            </a:r>
          </a:p>
        </p:txBody>
      </p:sp>
    </p:spTree>
    <p:extLst>
      <p:ext uri="{BB962C8B-B14F-4D97-AF65-F5344CB8AC3E}">
        <p14:creationId xmlns:p14="http://schemas.microsoft.com/office/powerpoint/2010/main" val="6807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D4720-517D-45C4-A528-8A0C7CE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5A20C-AF0F-475B-BFE4-A86E379D4032}"/>
              </a:ext>
            </a:extLst>
          </p:cNvPr>
          <p:cNvSpPr/>
          <p:nvPr/>
        </p:nvSpPr>
        <p:spPr>
          <a:xfrm>
            <a:off x="397435" y="449933"/>
            <a:ext cx="834912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 no one anything</a:t>
            </a:r>
          </a:p>
          <a:p>
            <a:endParaRPr lang="en-U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Literally?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Ex. 22:25; Lev. 25:37; Ps. 37:21;    Matt. 5:42; Rom. 13:7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 – </a:t>
            </a:r>
            <a:r>
              <a:rPr lang="en-US" sz="32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no debt remain outstanding</a:t>
            </a:r>
          </a:p>
          <a:p>
            <a:pPr marL="914400" lvl="1" indent="-457200">
              <a:buFontTx/>
              <a:buChar char="-"/>
            </a:pPr>
            <a:endParaRPr lang="en-US" sz="800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neglect to pay what you owe and use wisdom when considering a loan. </a:t>
            </a:r>
          </a:p>
          <a:p>
            <a:pPr marL="914400" lvl="1" indent="-457200">
              <a:buFontTx/>
              <a:buChar char="-"/>
            </a:pPr>
            <a:endParaRPr lang="en-US" sz="3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D4720-517D-45C4-A528-8A0C7CE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5A20C-AF0F-475B-BFE4-A86E379D4032}"/>
              </a:ext>
            </a:extLst>
          </p:cNvPr>
          <p:cNvSpPr/>
          <p:nvPr/>
        </p:nvSpPr>
        <p:spPr>
          <a:xfrm>
            <a:off x="397435" y="449933"/>
            <a:ext cx="83491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 no one anything</a:t>
            </a:r>
          </a:p>
          <a:p>
            <a:endParaRPr lang="en-U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 to love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debt we should always be paying off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 saints (12:10) and our neighbors (Lk. 10)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the love that’s been shown to us     (1 Jn. 4:11)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fulfills the law (keeps us from violating God’s relational laws)</a:t>
            </a:r>
          </a:p>
        </p:txBody>
      </p:sp>
    </p:spTree>
    <p:extLst>
      <p:ext uri="{BB962C8B-B14F-4D97-AF65-F5344CB8AC3E}">
        <p14:creationId xmlns:p14="http://schemas.microsoft.com/office/powerpoint/2010/main" val="24582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D4720-517D-45C4-A528-8A0C7CE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5A20C-AF0F-475B-BFE4-A86E379D4032}"/>
              </a:ext>
            </a:extLst>
          </p:cNvPr>
          <p:cNvSpPr/>
          <p:nvPr/>
        </p:nvSpPr>
        <p:spPr>
          <a:xfrm>
            <a:off x="397435" y="449933"/>
            <a:ext cx="834912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13:11-14</a:t>
            </a:r>
          </a:p>
          <a:p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Besides this you know the time, that the hour has come for you to wake from sleep. For salvation is nearer to us now than when we first believed. </a:t>
            </a:r>
            <a:r>
              <a:rPr lang="en-US" sz="3000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night is far gone; the day is at hand. So then let us cast off the works of darkness and put on the armor of light. </a:t>
            </a:r>
            <a:r>
              <a:rPr lang="en-US" sz="3000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 us walk properly as in the daytime, not in orgies and drunkenness, not in sexual immorality and sensuality, not in quarreling and jealousy. </a:t>
            </a:r>
            <a:r>
              <a:rPr lang="en-US" sz="30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put on the Lord Jesus Christ, and make no provision for the flesh, to gratify its desires.</a:t>
            </a:r>
          </a:p>
        </p:txBody>
      </p:sp>
    </p:spTree>
    <p:extLst>
      <p:ext uri="{BB962C8B-B14F-4D97-AF65-F5344CB8AC3E}">
        <p14:creationId xmlns:p14="http://schemas.microsoft.com/office/powerpoint/2010/main" val="13765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D4720-517D-45C4-A528-8A0C7CE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5A20C-AF0F-475B-BFE4-A86E379D4032}"/>
              </a:ext>
            </a:extLst>
          </p:cNvPr>
          <p:cNvSpPr/>
          <p:nvPr/>
        </p:nvSpPr>
        <p:spPr>
          <a:xfrm>
            <a:off x="397435" y="449933"/>
            <a:ext cx="834912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Alertness</a:t>
            </a:r>
          </a:p>
          <a:p>
            <a:endParaRPr lang="en-U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Christian life is not a life of stagnation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get caught up in the routine of life    (Eccl. 1:4-5)</a:t>
            </a:r>
          </a:p>
          <a:p>
            <a:pPr marL="914400" lvl="1" indent="-457200">
              <a:buFontTx/>
              <a:buChar char="-"/>
            </a:pPr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Salvation is nearer than ever!</a:t>
            </a:r>
          </a:p>
          <a:p>
            <a:endParaRPr lang="en-US" sz="800" b="1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Pet. 1:3-5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don’t know the hour of Christ’s return       (Mk. 13:32; 1 Thess. 5:2)</a:t>
            </a:r>
          </a:p>
        </p:txBody>
      </p:sp>
    </p:spTree>
    <p:extLst>
      <p:ext uri="{BB962C8B-B14F-4D97-AF65-F5344CB8AC3E}">
        <p14:creationId xmlns:p14="http://schemas.microsoft.com/office/powerpoint/2010/main" val="18655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D4720-517D-45C4-A528-8A0C7CE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5A20C-AF0F-475B-BFE4-A86E379D4032}"/>
              </a:ext>
            </a:extLst>
          </p:cNvPr>
          <p:cNvSpPr/>
          <p:nvPr/>
        </p:nvSpPr>
        <p:spPr>
          <a:xfrm>
            <a:off x="397435" y="449933"/>
            <a:ext cx="834912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Alertness</a:t>
            </a:r>
          </a:p>
          <a:p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Salvation is nearer than ever!</a:t>
            </a:r>
          </a:p>
          <a:p>
            <a:endParaRPr lang="en-US" sz="800" b="1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we should be longing for                  (1 Cor. 16:22; Rev. 22:20)</a:t>
            </a:r>
          </a:p>
          <a:p>
            <a:pPr marL="914400" lvl="1" indent="-457200">
              <a:buFontTx/>
              <a:buChar char="-"/>
            </a:pPr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spiritual things you’ve been sleeping through?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the Gospel? Prayer? Study? Spending more time with other Christians?</a:t>
            </a:r>
          </a:p>
          <a:p>
            <a:pPr marL="914400" lvl="1" indent="-457200">
              <a:buFontTx/>
              <a:buChar char="-"/>
            </a:pPr>
            <a:endParaRPr lang="en-US" sz="3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D4720-517D-45C4-A528-8A0C7CE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5A20C-AF0F-475B-BFE4-A86E379D4032}"/>
              </a:ext>
            </a:extLst>
          </p:cNvPr>
          <p:cNvSpPr/>
          <p:nvPr/>
        </p:nvSpPr>
        <p:spPr>
          <a:xfrm>
            <a:off x="397435" y="179249"/>
            <a:ext cx="834912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Action</a:t>
            </a:r>
          </a:p>
          <a:p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 off the works of darkness</a:t>
            </a:r>
            <a:endParaRPr lang="en-US" sz="3000" b="1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Gal. 5:19-22; Col. 3:8-9; Eph. 4:22-24</a:t>
            </a:r>
          </a:p>
          <a:p>
            <a:pPr marL="914400" lvl="1" indent="-457200">
              <a:buFontTx/>
              <a:buChar char="-"/>
            </a:pPr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on the Armor of Light</a:t>
            </a:r>
          </a:p>
          <a:p>
            <a:pPr marL="914400" lvl="1" indent="-457200">
              <a:buFontTx/>
              <a:buChar char="-"/>
            </a:pP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Tim. 6:12; Col. 3:12-14; Eph. 6:10-20</a:t>
            </a:r>
          </a:p>
          <a:p>
            <a:pPr marL="914400" lvl="1" indent="-457200">
              <a:buFontTx/>
              <a:buChar char="-"/>
            </a:pPr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properly as in the daytime</a:t>
            </a:r>
          </a:p>
          <a:p>
            <a:pPr marL="914400" lvl="1" indent="-457200">
              <a:buFontTx/>
              <a:buChar char="-"/>
            </a:pP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lives that are above reproach</a:t>
            </a:r>
          </a:p>
          <a:p>
            <a:pPr marL="914400" lvl="1" indent="-457200">
              <a:buFontTx/>
              <a:buChar char="-"/>
            </a:pPr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no provision for the flesh</a:t>
            </a:r>
          </a:p>
          <a:p>
            <a:pPr marL="914400" lvl="1" indent="-457200">
              <a:buFontTx/>
              <a:buChar char="-"/>
            </a:pP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put yourself in situations that would tempt you to sin.</a:t>
            </a:r>
          </a:p>
          <a:p>
            <a:pPr marL="914400" lvl="1" indent="-457200">
              <a:buFontTx/>
              <a:buChar char="-"/>
            </a:pPr>
            <a:endParaRPr lang="en-US" sz="3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3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D4720-517D-45C4-A528-8A0C7CE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5A20C-AF0F-475B-BFE4-A86E379D4032}"/>
              </a:ext>
            </a:extLst>
          </p:cNvPr>
          <p:cNvSpPr/>
          <p:nvPr/>
        </p:nvSpPr>
        <p:spPr>
          <a:xfrm>
            <a:off x="397435" y="179249"/>
            <a:ext cx="83491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0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Key to Success</a:t>
            </a:r>
          </a:p>
          <a:p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on the Lord Jesus Christ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led and influenced by Christ                     (Col. 3:12-14; Eph. 4:22-24)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 at baptism 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(Gal. 3:27; Rom. 6:3-4)</a:t>
            </a:r>
          </a:p>
          <a:p>
            <a:pPr marL="914400" lvl="1" indent="-457200">
              <a:buFontTx/>
              <a:buChar char="-"/>
            </a:pPr>
            <a:endParaRPr lang="en-US" sz="3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3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526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8</cp:revision>
  <dcterms:created xsi:type="dcterms:W3CDTF">2020-02-07T21:08:29Z</dcterms:created>
  <dcterms:modified xsi:type="dcterms:W3CDTF">2020-02-09T22:35:49Z</dcterms:modified>
</cp:coreProperties>
</file>