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9" r:id="rId4"/>
    <p:sldId id="268" r:id="rId5"/>
    <p:sldId id="266" r:id="rId6"/>
    <p:sldId id="263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51" y="24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9E4A-29E6-45C2-95F8-78DEE8D1F7ED}" type="datetimeFigureOut">
              <a:rPr lang="en-US" smtClean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A4F0-DDE8-42E4-8022-B47A06C95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40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9E4A-29E6-45C2-95F8-78DEE8D1F7ED}" type="datetimeFigureOut">
              <a:rPr lang="en-US" smtClean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A4F0-DDE8-42E4-8022-B47A06C95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7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9E4A-29E6-45C2-95F8-78DEE8D1F7ED}" type="datetimeFigureOut">
              <a:rPr lang="en-US" smtClean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A4F0-DDE8-42E4-8022-B47A06C95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4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9E4A-29E6-45C2-95F8-78DEE8D1F7ED}" type="datetimeFigureOut">
              <a:rPr lang="en-US" smtClean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A4F0-DDE8-42E4-8022-B47A06C95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88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9E4A-29E6-45C2-95F8-78DEE8D1F7ED}" type="datetimeFigureOut">
              <a:rPr lang="en-US" smtClean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A4F0-DDE8-42E4-8022-B47A06C95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12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9E4A-29E6-45C2-95F8-78DEE8D1F7ED}" type="datetimeFigureOut">
              <a:rPr lang="en-US" smtClean="0"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A4F0-DDE8-42E4-8022-B47A06C95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9E4A-29E6-45C2-95F8-78DEE8D1F7ED}" type="datetimeFigureOut">
              <a:rPr lang="en-US" smtClean="0"/>
              <a:t>11/24/2019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A4F0-DDE8-42E4-8022-B47A06C95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1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9E4A-29E6-45C2-95F8-78DEE8D1F7ED}" type="datetimeFigureOut">
              <a:rPr lang="en-US" smtClean="0"/>
              <a:t>11/24/2019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A4F0-DDE8-42E4-8022-B47A06C95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33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9E4A-29E6-45C2-95F8-78DEE8D1F7ED}" type="datetimeFigureOut">
              <a:rPr lang="en-US" smtClean="0"/>
              <a:t>11/24/2019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A4F0-DDE8-42E4-8022-B47A06C95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1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9E4A-29E6-45C2-95F8-78DEE8D1F7ED}" type="datetimeFigureOut">
              <a:rPr lang="en-US" smtClean="0"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A4F0-DDE8-42E4-8022-B47A06C95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3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9E4A-29E6-45C2-95F8-78DEE8D1F7ED}" type="datetimeFigureOut">
              <a:rPr lang="en-US" smtClean="0"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A4F0-DDE8-42E4-8022-B47A06C95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0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49E4A-29E6-45C2-95F8-78DEE8D1F7ED}" type="datetimeFigureOut">
              <a:rPr lang="en-US" smtClean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9A4F0-DDE8-42E4-8022-B47A06C95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95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3B9929-1D45-43EE-B2A8-6A19911DA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3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253A25-5686-4C85-8A21-1E5A37436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D5987A-13BD-455B-8278-C32C6BF66485}"/>
              </a:ext>
            </a:extLst>
          </p:cNvPr>
          <p:cNvSpPr/>
          <p:nvPr/>
        </p:nvSpPr>
        <p:spPr>
          <a:xfrm>
            <a:off x="1168400" y="3013501"/>
            <a:ext cx="680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God is for His people!</a:t>
            </a:r>
            <a:endParaRPr lang="en-US" sz="4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93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253A25-5686-4C85-8A21-1E5A37436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D5987A-13BD-455B-8278-C32C6BF66485}"/>
              </a:ext>
            </a:extLst>
          </p:cNvPr>
          <p:cNvSpPr/>
          <p:nvPr/>
        </p:nvSpPr>
        <p:spPr>
          <a:xfrm>
            <a:off x="506623" y="493319"/>
            <a:ext cx="834210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God is for us…</a:t>
            </a:r>
          </a:p>
          <a:p>
            <a:endParaRPr lang="en-US" sz="1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one can oppose us (31)</a:t>
            </a:r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/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87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253A25-5686-4C85-8A21-1E5A37436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D5987A-13BD-455B-8278-C32C6BF66485}"/>
              </a:ext>
            </a:extLst>
          </p:cNvPr>
          <p:cNvSpPr/>
          <p:nvPr/>
        </p:nvSpPr>
        <p:spPr>
          <a:xfrm>
            <a:off x="1168400" y="2213282"/>
            <a:ext cx="68072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form of opposition we face is </a:t>
            </a:r>
            <a:r>
              <a:rPr lang="en-US" sz="3600" b="1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nothing 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compared to the all-powerful God who is for us!</a:t>
            </a:r>
            <a:r>
              <a:rPr lang="en-US" sz="3600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en-US" sz="800" i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Num. 14:7-9; Ps. 118:6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58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253A25-5686-4C85-8A21-1E5A37436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D5987A-13BD-455B-8278-C32C6BF66485}"/>
              </a:ext>
            </a:extLst>
          </p:cNvPr>
          <p:cNvSpPr/>
          <p:nvPr/>
        </p:nvSpPr>
        <p:spPr>
          <a:xfrm>
            <a:off x="506623" y="493319"/>
            <a:ext cx="810593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God is for us…</a:t>
            </a:r>
          </a:p>
          <a:p>
            <a:endParaRPr lang="en-US" sz="1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one can oppose us (31)</a:t>
            </a:r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/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be confident in this because He’s provided His own Son (32)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addition, He gives us “all things.”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necessities and spiritual blessings (Phil. 4:19; Matt. 6:33; 2 Pet. 1:3;                 2 Tim. 3:16)</a:t>
            </a:r>
          </a:p>
          <a:p>
            <a:pPr marL="1371600" lvl="2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0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253A25-5686-4C85-8A21-1E5A37436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D5987A-13BD-455B-8278-C32C6BF66485}"/>
              </a:ext>
            </a:extLst>
          </p:cNvPr>
          <p:cNvSpPr/>
          <p:nvPr/>
        </p:nvSpPr>
        <p:spPr>
          <a:xfrm>
            <a:off x="506624" y="493319"/>
            <a:ext cx="8151602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God is for us…</a:t>
            </a:r>
          </a:p>
          <a:p>
            <a:endParaRPr lang="en-US" sz="1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No one can accuse us (33-34)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Satan is the “accuser” (Rev. 12:10; Zech. 3:1-5)</a:t>
            </a:r>
          </a:p>
          <a:p>
            <a:pPr marL="914400" lvl="1" indent="-457200">
              <a:buFontTx/>
              <a:buChar char="-"/>
            </a:pPr>
            <a:endParaRPr lang="en-US" sz="9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Despite the accusations, God justifies those who are truly His.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Christ’s sacrifice made this possible.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See Rom. 8:1</a:t>
            </a:r>
          </a:p>
        </p:txBody>
      </p:sp>
    </p:spTree>
    <p:extLst>
      <p:ext uri="{BB962C8B-B14F-4D97-AF65-F5344CB8AC3E}">
        <p14:creationId xmlns:p14="http://schemas.microsoft.com/office/powerpoint/2010/main" val="326050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253A25-5686-4C85-8A21-1E5A37436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D5987A-13BD-455B-8278-C32C6BF66485}"/>
              </a:ext>
            </a:extLst>
          </p:cNvPr>
          <p:cNvSpPr/>
          <p:nvPr/>
        </p:nvSpPr>
        <p:spPr>
          <a:xfrm>
            <a:off x="1168400" y="2213282"/>
            <a:ext cx="68072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In Christ, God is for us despite our past failures.</a:t>
            </a:r>
          </a:p>
          <a:p>
            <a:pPr algn="ctr"/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Jer. 31:34; Ps. 103:12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253A25-5686-4C85-8A21-1E5A37436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D5987A-13BD-455B-8278-C32C6BF66485}"/>
              </a:ext>
            </a:extLst>
          </p:cNvPr>
          <p:cNvSpPr/>
          <p:nvPr/>
        </p:nvSpPr>
        <p:spPr>
          <a:xfrm>
            <a:off x="506624" y="493319"/>
            <a:ext cx="815160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God is for us…</a:t>
            </a:r>
          </a:p>
          <a:p>
            <a:endParaRPr lang="en-US" sz="1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No one can separate us from His love (35-39)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How much does God love us? While we were still sinners, Christ died for us (see Rom. 5:6-8).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We may </a:t>
            </a:r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feel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separated from God’s love, but that’s not the reality (Ps. 13). 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We are “super conquerors” through our loving God (1 Cor. 15:57; Phil. 4:13).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76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3B9929-1D45-43EE-B2A8-6A19911DA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33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256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9</cp:revision>
  <dcterms:created xsi:type="dcterms:W3CDTF">2019-11-18T22:14:27Z</dcterms:created>
  <dcterms:modified xsi:type="dcterms:W3CDTF">2019-11-24T14:29:52Z</dcterms:modified>
</cp:coreProperties>
</file>