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233"/>
    <a:srgbClr val="E60913"/>
    <a:srgbClr val="FFFFEB"/>
    <a:srgbClr val="F8F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19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157487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17527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369727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122667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4895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114165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393713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250426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22113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425205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E212FF-292D-452D-A85F-04A59EFC9D29}" type="datetimeFigureOut">
              <a:rPr lang="en-US" smtClean="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BE47F-F7B2-43EA-871C-C7CBFC29E68D}" type="slidenum">
              <a:rPr lang="en-US" smtClean="0"/>
              <a:t>‹#›</a:t>
            </a:fld>
            <a:endParaRPr lang="en-US" dirty="0"/>
          </a:p>
        </p:txBody>
      </p:sp>
    </p:spTree>
    <p:extLst>
      <p:ext uri="{BB962C8B-B14F-4D97-AF65-F5344CB8AC3E}">
        <p14:creationId xmlns:p14="http://schemas.microsoft.com/office/powerpoint/2010/main" val="160044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212FF-292D-452D-A85F-04A59EFC9D29}" type="datetimeFigureOut">
              <a:rPr lang="en-US" smtClean="0"/>
              <a:t>8/4/2019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BE47F-F7B2-43EA-871C-C7CBFC29E68D}" type="slidenum">
              <a:rPr lang="en-US" smtClean="0"/>
              <a:t>‹#›</a:t>
            </a:fld>
            <a:endParaRPr lang="en-US" dirty="0"/>
          </a:p>
        </p:txBody>
      </p:sp>
    </p:spTree>
    <p:extLst>
      <p:ext uri="{BB962C8B-B14F-4D97-AF65-F5344CB8AC3E}">
        <p14:creationId xmlns:p14="http://schemas.microsoft.com/office/powerpoint/2010/main" val="357005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288803-4719-4E6E-B478-D468B9388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87368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2677656"/>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3:16</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I hear, and my body trembles; my lips quiver at the sound; rottenness enters into my bones; my legs tremble beneath me. Yet I will quietly wait for the day of trouble to come upon people who invade us.</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134338" y="128418"/>
            <a:ext cx="4625145"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HABAKKUK’S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PRAYER (3:2-19)</a:t>
            </a:r>
          </a:p>
        </p:txBody>
      </p:sp>
    </p:spTree>
    <p:extLst>
      <p:ext uri="{BB962C8B-B14F-4D97-AF65-F5344CB8AC3E}">
        <p14:creationId xmlns:p14="http://schemas.microsoft.com/office/powerpoint/2010/main" val="380198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856357"/>
            <a:ext cx="8374966" cy="6001643"/>
          </a:xfrm>
          <a:prstGeom prst="rect">
            <a:avLst/>
          </a:prstGeom>
        </p:spPr>
        <p:txBody>
          <a:bodyPr wrap="square">
            <a:spAutoFit/>
          </a:bodyPr>
          <a:lstStyle/>
          <a:p>
            <a:pPr marL="514350" indent="-514350">
              <a:buFont typeface="+mj-lt"/>
              <a:buAutoNum type="arabicParenR"/>
            </a:pP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Never be afraid to get real with God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 1:2-3; Job 19:7; Rev. 6:10; Psalm 13:1-2</a:t>
            </a:r>
          </a:p>
          <a:p>
            <a:pPr marL="514350" indent="-514350">
              <a:buFont typeface="+mj-lt"/>
              <a:buAutoNum type="arabicParenR"/>
            </a:pPr>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arenR"/>
            </a:pPr>
            <a:r>
              <a:rPr lang="en-US" sz="3200" b="1"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rPr>
              <a:t>Let God be God                                                 </a:t>
            </a:r>
            <a:r>
              <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rPr>
              <a:t>Hab. 2:20; Job 38;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Is. 55:8-9</a:t>
            </a:r>
          </a:p>
          <a:p>
            <a:pPr marL="514350" indent="-514350">
              <a:buFont typeface="+mj-lt"/>
              <a:buAutoNum type="arabicParenR"/>
            </a:pPr>
            <a:endParaRPr lang="en-US" sz="8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arenR"/>
            </a:pP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God works in mysterious ways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 2:5-11; Gen. 45:5;  Acts 2:23</a:t>
            </a:r>
          </a:p>
          <a:p>
            <a:pPr marL="514350" indent="-514350">
              <a:buFont typeface="+mj-lt"/>
              <a:buAutoNum type="arabicParenR"/>
            </a:pPr>
            <a:endParaRPr lang="en-US" sz="8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arenR"/>
            </a:pP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God is a God of Justice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Ps. 37:27-29; Matt. 25:41-46</a:t>
            </a:r>
          </a:p>
          <a:p>
            <a:pPr marL="514350" indent="-514350">
              <a:buFont typeface="+mj-lt"/>
              <a:buAutoNum type="arabicParenR"/>
            </a:pPr>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arenR"/>
            </a:pP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The Righteous shall live by faith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 2:20; 3:17-19; Heb. 11</a:t>
            </a:r>
          </a:p>
          <a:p>
            <a:pPr marL="514350" indent="-514350">
              <a:buFont typeface="+mj-lt"/>
              <a:buAutoNum type="arabicParenR"/>
            </a:pP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134338" y="128418"/>
            <a:ext cx="4625145" cy="584775"/>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LESSONS TO LEAN ON</a:t>
            </a:r>
          </a:p>
        </p:txBody>
      </p:sp>
    </p:spTree>
    <p:extLst>
      <p:ext uri="{BB962C8B-B14F-4D97-AF65-F5344CB8AC3E}">
        <p14:creationId xmlns:p14="http://schemas.microsoft.com/office/powerpoint/2010/main" val="16787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25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25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25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125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1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288803-4719-4E6E-B478-D468B9388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1568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4154984"/>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1:2-4</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O Lord, how long shall I cry for help, and you will not hear? Or cry to you “Violence!” and you will not save?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Why do you make me see iniquity, and why do you idly look at wrong? Destruction and violence are before me; strife and contention arise.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So the law is paralyzed, and justice never goes forth. For the wicked surround the righteous; so justice goes forth perverted.</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5509875" y="128418"/>
            <a:ext cx="3249608" cy="1077218"/>
          </a:xfrm>
          <a:prstGeom prst="rect">
            <a:avLst/>
          </a:prstGeom>
        </p:spPr>
        <p:txBody>
          <a:bodyPr wrap="non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HABAKKUK’S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FIRST COMPLAINT</a:t>
            </a:r>
          </a:p>
        </p:txBody>
      </p:sp>
    </p:spTree>
    <p:extLst>
      <p:ext uri="{BB962C8B-B14F-4D97-AF65-F5344CB8AC3E}">
        <p14:creationId xmlns:p14="http://schemas.microsoft.com/office/powerpoint/2010/main" val="310426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3662541"/>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1:5-6</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“Look among the nations, and see; wonder and be astounded. For I am doing a work in your days that you would not believe if told.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For behold, I am raising up the Chaldeans, that bitter and hasty nation. who march through the breadth of the earth, to seize dwellings not their own.</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665785" y="128418"/>
            <a:ext cx="4093698"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GOD’S FIRST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RESPONSE (1:5-11)</a:t>
            </a:r>
          </a:p>
        </p:txBody>
      </p:sp>
    </p:spTree>
    <p:extLst>
      <p:ext uri="{BB962C8B-B14F-4D97-AF65-F5344CB8AC3E}">
        <p14:creationId xmlns:p14="http://schemas.microsoft.com/office/powerpoint/2010/main" val="113107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5139869"/>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1:12-13</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Are you not from everlasting, O LORD my God, my Holy One? We shall not die. O LORD, you have ordained them as a judgment, and you, O Rock, have established them for reproof.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You who are of purer eyes than to see evil and cannot look at wrong,</a:t>
            </a:r>
          </a:p>
          <a:p>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why do you idly look at traitors and remain silent when the wicked swallows up the man more righteous than he?</a:t>
            </a:r>
          </a:p>
          <a:p>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681123" y="128418"/>
            <a:ext cx="4078360" cy="1077218"/>
          </a:xfrm>
          <a:prstGeom prst="rect">
            <a:avLst/>
          </a:prstGeom>
        </p:spPr>
        <p:txBody>
          <a:bodyPr wrap="non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HABAKKUK’S SECOND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COMPLAINT (1:12-2:1)</a:t>
            </a:r>
          </a:p>
        </p:txBody>
      </p:sp>
    </p:spTree>
    <p:extLst>
      <p:ext uri="{BB962C8B-B14F-4D97-AF65-F5344CB8AC3E}">
        <p14:creationId xmlns:p14="http://schemas.microsoft.com/office/powerpoint/2010/main" val="208903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1692771"/>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1:17</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17</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Is he then to keep on emptying his net and mercilessly killing nations forever?</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681123" y="128418"/>
            <a:ext cx="4078360" cy="1077218"/>
          </a:xfrm>
          <a:prstGeom prst="rect">
            <a:avLst/>
          </a:prstGeom>
        </p:spPr>
        <p:txBody>
          <a:bodyPr wrap="non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HABAKKUK’S SECOND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COMPLAINT (1:12-2:1)</a:t>
            </a:r>
          </a:p>
        </p:txBody>
      </p:sp>
      <p:sp>
        <p:nvSpPr>
          <p:cNvPr id="7" name="Rectangle 6">
            <a:extLst>
              <a:ext uri="{FF2B5EF4-FFF2-40B4-BE49-F238E27FC236}">
                <a16:creationId xmlns:a16="http://schemas.microsoft.com/office/drawing/2014/main" id="{0C301E77-27ED-4BFF-8240-2D155F82538F}"/>
              </a:ext>
            </a:extLst>
          </p:cNvPr>
          <p:cNvSpPr/>
          <p:nvPr/>
        </p:nvSpPr>
        <p:spPr>
          <a:xfrm>
            <a:off x="384517" y="3257657"/>
            <a:ext cx="8374966" cy="2677656"/>
          </a:xfrm>
          <a:prstGeom prst="rect">
            <a:avLst/>
          </a:prstGeom>
        </p:spPr>
        <p:txBody>
          <a:bodyPr wrap="square">
            <a:spAutoFit/>
          </a:bodyPr>
          <a:lstStyle/>
          <a:p>
            <a:pPr lvl="0"/>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2:1</a:t>
            </a:r>
          </a:p>
          <a:p>
            <a:pPr lvl="0"/>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pPr lvl="0"/>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 </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I will take my stand at my watch post and station myself on the tower, and look out to see what he will say to me, and what I will answer concerning my complaint.</a:t>
            </a:r>
          </a:p>
        </p:txBody>
      </p:sp>
    </p:spTree>
    <p:extLst>
      <p:ext uri="{BB962C8B-B14F-4D97-AF65-F5344CB8AC3E}">
        <p14:creationId xmlns:p14="http://schemas.microsoft.com/office/powerpoint/2010/main" val="363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4154984"/>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2:2-4</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And the LORD answered me: “Write the vision; make it plain on tablets, so he may run who reads it.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For still the vision awaits its appointed time, it hastens to the end—it will not lie. If it seems slow, wait for it;  it will surely come; it will not delay.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“Behold, his soul is puffed up; it is not upright within him, but the righteous shall live by his faith. </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665785" y="128418"/>
            <a:ext cx="4093698"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GOD’S SECOND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RESPONSE (2:2-20)</a:t>
            </a:r>
          </a:p>
        </p:txBody>
      </p:sp>
    </p:spTree>
    <p:extLst>
      <p:ext uri="{BB962C8B-B14F-4D97-AF65-F5344CB8AC3E}">
        <p14:creationId xmlns:p14="http://schemas.microsoft.com/office/powerpoint/2010/main" val="28503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4154984"/>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2:15-16</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“Woe to him who makes his neighbors drink— you pour out your wrath and make them drunk, in order to gaze at their nakedness!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You will have your fill of shame instead of glory. Drink, yourself, and show your uncircumcision! The cup in the Lord's right hand will come around to you, and utter shame will come upon your glory!</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134338" y="128418"/>
            <a:ext cx="4625145"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BABYLON WILL ALSO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BE DEALT WITH</a:t>
            </a:r>
          </a:p>
        </p:txBody>
      </p:sp>
    </p:spTree>
    <p:extLst>
      <p:ext uri="{BB962C8B-B14F-4D97-AF65-F5344CB8AC3E}">
        <p14:creationId xmlns:p14="http://schemas.microsoft.com/office/powerpoint/2010/main" val="78731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2185214"/>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2:20</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20</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The Lord is in his holy temple; let all the earth be silent before him. </a:t>
            </a:r>
          </a:p>
          <a:p>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134338" y="128418"/>
            <a:ext cx="4625145"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BABYLON WILL ALSO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BE DEALT WITH</a:t>
            </a:r>
          </a:p>
        </p:txBody>
      </p:sp>
    </p:spTree>
    <p:extLst>
      <p:ext uri="{BB962C8B-B14F-4D97-AF65-F5344CB8AC3E}">
        <p14:creationId xmlns:p14="http://schemas.microsoft.com/office/powerpoint/2010/main" val="167171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62B898-82CE-4E1C-999D-B69136173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3C08D349-D0AF-436A-AF1D-77BF5F89FE1E}"/>
              </a:ext>
            </a:extLst>
          </p:cNvPr>
          <p:cNvSpPr/>
          <p:nvPr/>
        </p:nvSpPr>
        <p:spPr>
          <a:xfrm>
            <a:off x="384517" y="1205636"/>
            <a:ext cx="8374966" cy="4647426"/>
          </a:xfrm>
          <a:prstGeom prst="rect">
            <a:avLst/>
          </a:prstGeom>
        </p:spPr>
        <p:txBody>
          <a:bodyPr wrap="square">
            <a:spAutoFit/>
          </a:bodyPr>
          <a:lstStyle/>
          <a:p>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 3:13-15</a:t>
            </a:r>
          </a:p>
          <a:p>
            <a:endParaRPr lang="en-US" sz="800" dirty="0">
              <a:solidFill>
                <a:srgbClr val="353233"/>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You went out for the salvation of your people, for the salvation of your anointed. You crushed the head of the house of the wicked, laying him bare from thigh to neck.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You pierced with his own arrows the heads of his warriors, who came like a whirlwind to scatter me, rejoicing as if to devour the poor in secret. </a:t>
            </a:r>
            <a:r>
              <a:rPr lang="en-US" sz="3200" baseline="300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 You trampled the sea with your horses, the surging of mighty waters. </a:t>
            </a:r>
            <a:endParaRPr lang="en-US" sz="3200" dirty="0">
              <a:solidFill>
                <a:srgbClr val="353233"/>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1372394-A3E5-4842-AD03-56910755E56F}"/>
              </a:ext>
            </a:extLst>
          </p:cNvPr>
          <p:cNvSpPr/>
          <p:nvPr/>
        </p:nvSpPr>
        <p:spPr>
          <a:xfrm>
            <a:off x="4134338" y="128418"/>
            <a:ext cx="4625145" cy="1077218"/>
          </a:xfrm>
          <a:prstGeom prst="rect">
            <a:avLst/>
          </a:prstGeom>
        </p:spPr>
        <p:txBody>
          <a:bodyPr wrap="square">
            <a:spAutoFit/>
          </a:bodyPr>
          <a:lstStyle/>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HABAKKUK’S </a:t>
            </a:r>
          </a:p>
          <a:p>
            <a:pPr algn="r"/>
            <a:r>
              <a:rPr lang="en-US" sz="3200" b="1" dirty="0">
                <a:solidFill>
                  <a:srgbClr val="353233"/>
                </a:solidFill>
                <a:latin typeface="Arial Narrow" panose="020B0606020202030204" pitchFamily="34" charset="0"/>
                <a:ea typeface="Calibri" panose="020F0502020204030204" pitchFamily="34" charset="0"/>
                <a:cs typeface="Times New Roman" panose="02020603050405020304" pitchFamily="18" charset="0"/>
              </a:rPr>
              <a:t>PRAYER (3:2-19)</a:t>
            </a:r>
          </a:p>
        </p:txBody>
      </p:sp>
    </p:spTree>
    <p:extLst>
      <p:ext uri="{BB962C8B-B14F-4D97-AF65-F5344CB8AC3E}">
        <p14:creationId xmlns:p14="http://schemas.microsoft.com/office/powerpoint/2010/main" val="122424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752</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2019-07-31T20:16:39Z</dcterms:created>
  <dcterms:modified xsi:type="dcterms:W3CDTF">2019-08-04T13:04:39Z</dcterms:modified>
</cp:coreProperties>
</file>