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2427"/>
    <a:srgbClr val="B1A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2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2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12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48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6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1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4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6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50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3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FC75-5258-4D62-889A-DDC3F14E7D84}" type="datetimeFigureOut">
              <a:rPr lang="en-US" smtClean="0"/>
              <a:t>6/16/2019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7552-58A1-42D4-AB25-DEF0272576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F8077-5145-4F0E-AE52-62459F09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44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5:40b-43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40b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But he put them all outside and took the child's father and mother and those who were with him and went in where the child was.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41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Taking her by the hand he said to her, “Talitha cumi,” which means, “Little girl, I say to you, arise.”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42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immediately the girl got up and began walking (for she was twelve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years of age), and they were immediately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overcome with amazement.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43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he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strictly charged them that no one should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know this, and told them to give her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something to eat.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7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We Need Fathers Who…</a:t>
            </a:r>
          </a:p>
          <a:p>
            <a:endParaRPr lang="en-US" sz="12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-  	See their need for Jesus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	John 6:63; 15:4-5; Pr. 3:5-6</a:t>
            </a:r>
          </a:p>
          <a:p>
            <a:pPr marL="914400" indent="-914400">
              <a:buFont typeface="+mj-lt"/>
              <a:buAutoNum type="arabicPeriod"/>
            </a:pPr>
            <a:endParaRPr lang="en-US" sz="12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- 	Know their children need Jesus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	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Pray – 1 Chr. 29:19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		Teach – Eph. 6:4; Deut. 6:7-8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		Be an Example – Ti. 2:6-8; Jms. 1:22</a:t>
            </a:r>
          </a:p>
          <a:p>
            <a:endParaRPr lang="en-US" sz="12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- 	Trust in the power of Jesus in </a:t>
            </a: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	Difficult Times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		Rom. 5:3-5; Jms. 1:2-3</a:t>
            </a:r>
          </a:p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		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8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7F8077-5145-4F0E-AE52-62459F098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7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5:21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21</a:t>
            </a:r>
            <a:r>
              <a:rPr lang="en-US" sz="3200" b="1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 when Jesus had crossed again in the boat to the other side, a great crowd gathered about him, and he was beside the sea.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5:21-23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21</a:t>
            </a:r>
            <a:r>
              <a:rPr lang="en-US" sz="3200" b="1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 when Jesus had crossed again in the boat to the other side, a great crowd gathered about him, and he was beside the sea.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FC473-C4DE-46F9-A4B3-57E49FA3815C}"/>
              </a:ext>
            </a:extLst>
          </p:cNvPr>
          <p:cNvSpPr/>
          <p:nvPr/>
        </p:nvSpPr>
        <p:spPr>
          <a:xfrm>
            <a:off x="361070" y="1955953"/>
            <a:ext cx="83655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                                                 22</a:t>
            </a:r>
            <a:r>
              <a:rPr lang="en-US" sz="3200" b="1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Then came one of the rulers of the synagogue, Jairus by name, and seeing him, he fell at his feet 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23</a:t>
            </a:r>
            <a:r>
              <a:rPr lang="en-US" sz="3200" b="1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 implored him earnestly, saying, “My little daughter is at the point of death. Come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 lay your hands on her, so that she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may be made well and live.”</a:t>
            </a:r>
          </a:p>
        </p:txBody>
      </p:sp>
    </p:spTree>
    <p:extLst>
      <p:ext uri="{BB962C8B-B14F-4D97-AF65-F5344CB8AC3E}">
        <p14:creationId xmlns:p14="http://schemas.microsoft.com/office/powerpoint/2010/main" val="25735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5:24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24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he went with him.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77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5:24-28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24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he went with him.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5F5DA0-B8DE-4EB1-9F60-95B334ECE770}"/>
              </a:ext>
            </a:extLst>
          </p:cNvPr>
          <p:cNvSpPr/>
          <p:nvPr/>
        </p:nvSpPr>
        <p:spPr>
          <a:xfrm>
            <a:off x="361070" y="983322"/>
            <a:ext cx="836558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                                       And a great crowd followed him and thronged about him. 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25 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 there was a woman who had had a discharge of blood for twelve years, 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26 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 who had suffered much under many physicians, and had spent all that she had, and was no better but rather grew worse. 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27 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She had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heard the reports about Jesus and came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up behind him in the crowd and touched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his garment. 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28 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For she said, “If I touch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even his garments, I will be made well.” </a:t>
            </a:r>
          </a:p>
        </p:txBody>
      </p:sp>
    </p:spTree>
    <p:extLst>
      <p:ext uri="{BB962C8B-B14F-4D97-AF65-F5344CB8AC3E}">
        <p14:creationId xmlns:p14="http://schemas.microsoft.com/office/powerpoint/2010/main" val="32847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5:29-31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29 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And immediately the flow of blood dried up, and she felt in her body that she was healed of her disease.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30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Jesus, perceiving in himself that power had gone out from him, immediately turned about in the crowd and said, “Who touched my garments?”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31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his disciples said to him, “You see the crowd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pressing around you, and yet you say,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‘Who touched me?’” 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5:32-34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32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he looked around to see who had done it.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33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But the woman, knowing what had happened to her, came in fear and trembling and fell down before him and told him the whole truth.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34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he said to her, “Daughter, your faith has made you well; go in peace, and be healed of your disease.”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1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5:35-36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35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While he was still speaking, there came from the ruler's house some who said, “Your daughter is dead. Why trouble the Teacher any further?”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36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But overhearing what they said, Jesus said to the ruler of the synagogue, “Do not fear, only believe.”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718836-CAFB-46D9-8AFF-5F7B3AA79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87C21B-1A34-4200-AA2D-B68DA93BFD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100000">
                        <a14:foregroundMark x1="66528" y1="50093" x2="66528" y2="50093"/>
                        <a14:foregroundMark x1="70486" y1="54444" x2="70486" y2="54444"/>
                        <a14:foregroundMark x1="75556" y1="49074" x2="74792" y2="54722"/>
                        <a14:foregroundMark x1="76736" y1="49167" x2="71389" y2="49074"/>
                        <a14:backgroundMark x1="69306" y1="7685" x2="69306" y2="7685"/>
                        <a14:backgroundMark x1="81944" y1="6852" x2="81944" y2="6852"/>
                        <a14:backgroundMark x1="69236" y1="20278" x2="69236" y2="2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29" y="3256671"/>
            <a:ext cx="4801771" cy="36013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2F2867-B841-451F-AC2F-1A045A17F932}"/>
              </a:ext>
            </a:extLst>
          </p:cNvPr>
          <p:cNvSpPr txBox="1"/>
          <p:nvPr/>
        </p:nvSpPr>
        <p:spPr>
          <a:xfrm>
            <a:off x="361071" y="370448"/>
            <a:ext cx="83655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42427"/>
                </a:solidFill>
                <a:latin typeface="Arial Narrow" panose="020B0606020202030204" pitchFamily="34" charset="0"/>
              </a:rPr>
              <a:t>Mark 5:37-40a</a:t>
            </a:r>
          </a:p>
          <a:p>
            <a:endParaRPr lang="en-US" sz="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37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he allowed no one to follow him except Peter and James and John the brother of James.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38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They came to the house of the ruler of the synagogue, and Jesus saw a commotion, people weeping and wailing loudly.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39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when he had entered, he said to them, “Why are you making a commotion and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weeping? The child is not dead but </a:t>
            </a:r>
          </a:p>
          <a:p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sleeping.” </a:t>
            </a:r>
            <a:r>
              <a:rPr lang="en-US" sz="3200" baseline="30000" dirty="0">
                <a:solidFill>
                  <a:srgbClr val="342427"/>
                </a:solidFill>
                <a:latin typeface="Arial Narrow" panose="020B0606020202030204" pitchFamily="34" charset="0"/>
              </a:rPr>
              <a:t>40</a:t>
            </a:r>
            <a:r>
              <a:rPr lang="en-US" sz="3200" dirty="0">
                <a:solidFill>
                  <a:srgbClr val="342427"/>
                </a:solidFill>
                <a:latin typeface="Arial Narrow" panose="020B0606020202030204" pitchFamily="34" charset="0"/>
              </a:rPr>
              <a:t> And they laughed at him. </a:t>
            </a:r>
            <a:endParaRPr lang="en-US" sz="4800" b="1" dirty="0">
              <a:solidFill>
                <a:srgbClr val="34242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0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362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5</cp:revision>
  <dcterms:created xsi:type="dcterms:W3CDTF">2019-06-13T19:46:02Z</dcterms:created>
  <dcterms:modified xsi:type="dcterms:W3CDTF">2019-06-16T13:31:47Z</dcterms:modified>
</cp:coreProperties>
</file>