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3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0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1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5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1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8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5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0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C53E-F54D-4570-8A42-57896C78C75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64D2-64CB-47F8-9A86-8A20FB276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0C3628-69B5-427F-AA8C-C2175A8EE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 #1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Then what advantage has the Jew? Or what is the value of circumcision?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0A9C3-45D9-43DB-ADDE-9B0AA819A6BB}"/>
              </a:ext>
            </a:extLst>
          </p:cNvPr>
          <p:cNvSpPr/>
          <p:nvPr/>
        </p:nvSpPr>
        <p:spPr>
          <a:xfrm>
            <a:off x="476738" y="2525245"/>
            <a:ext cx="815926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 in every way.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To begin with, the Jews were entrusted with the oracles of God.</a:t>
            </a:r>
          </a:p>
          <a:p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Deut. 4:5-8; Ps. 147:19-20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3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 #2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3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What if some were unfaithful? Does their faithlessness nullify the faithfulness of God?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0A9C3-45D9-43DB-ADDE-9B0AA819A6BB}"/>
              </a:ext>
            </a:extLst>
          </p:cNvPr>
          <p:cNvSpPr/>
          <p:nvPr/>
        </p:nvSpPr>
        <p:spPr>
          <a:xfrm>
            <a:off x="476738" y="2501799"/>
            <a:ext cx="815926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no means! Let God be true though every one were a liar, as it is written,</a:t>
            </a:r>
          </a:p>
          <a:p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you may be justified in your words,</a:t>
            </a:r>
          </a:p>
          <a:p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prevail when you are judged.”</a:t>
            </a:r>
          </a:p>
          <a:p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2 Tim. 2:13; Ps. 51:4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3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 #3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But if our unrighteousness serves to show the righteousness of God, what shall we say? That God is unrighteous to inflict wrath on us? (I speak in a human way.)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0A9C3-45D9-43DB-ADDE-9B0AA819A6BB}"/>
              </a:ext>
            </a:extLst>
          </p:cNvPr>
          <p:cNvSpPr/>
          <p:nvPr/>
        </p:nvSpPr>
        <p:spPr>
          <a:xfrm>
            <a:off x="476738" y="3534013"/>
            <a:ext cx="815926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no means! For then how could God judge the world? </a:t>
            </a:r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See 1 Pet. 4:5; 2 Tim. 4:1; Rom. 2:3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 #4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7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But if through my lie God's truth abounds to his glory, why am I still being condemned as a sinner?     </a:t>
            </a:r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And why not do evil that good may come?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0A9C3-45D9-43DB-ADDE-9B0AA819A6BB}"/>
              </a:ext>
            </a:extLst>
          </p:cNvPr>
          <p:cNvSpPr/>
          <p:nvPr/>
        </p:nvSpPr>
        <p:spPr>
          <a:xfrm>
            <a:off x="476738" y="3072905"/>
            <a:ext cx="815926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8b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Their condemnation is just</a:t>
            </a:r>
          </a:p>
          <a:p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1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 #5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9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What then? Are we Jews any better off?</a:t>
            </a:r>
          </a:p>
          <a:p>
            <a:endParaRPr lang="en-US" sz="16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No, not at all. For we have already charged that all, both Jews and Greeks, are under sin, </a:t>
            </a:r>
          </a:p>
          <a:p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vv. 10-18 see Ps. 14:2, 3; 5:10; 140:3;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10:7; 36:7; Isa. 59:7, 8</a:t>
            </a:r>
          </a:p>
        </p:txBody>
      </p:sp>
    </p:spTree>
    <p:extLst>
      <p:ext uri="{BB962C8B-B14F-4D97-AF65-F5344CB8AC3E}">
        <p14:creationId xmlns:p14="http://schemas.microsoft.com/office/powerpoint/2010/main" val="3991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ACC11-2C17-4164-AF38-9BCDFEFD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57DA5-0D17-432A-AD9E-2FF481963109}"/>
              </a:ext>
            </a:extLst>
          </p:cNvPr>
          <p:cNvSpPr txBox="1"/>
          <p:nvPr/>
        </p:nvSpPr>
        <p:spPr>
          <a:xfrm>
            <a:off x="476738" y="468922"/>
            <a:ext cx="81592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Takeaways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When it comes to getting right with God, what excuses are you making?</a:t>
            </a:r>
          </a:p>
          <a:p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All are guilty and in need of God’s salvation</a:t>
            </a:r>
          </a:p>
          <a:p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Even if we are unfaithful to Him, God will always keep His promises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0C3628-69B5-427F-AA8C-C2175A8EE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297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2019-04-21T10:20:15Z</dcterms:created>
  <dcterms:modified xsi:type="dcterms:W3CDTF">2019-04-21T21:44:20Z</dcterms:modified>
</cp:coreProperties>
</file>