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2000"/>
    <a:srgbClr val="B99653"/>
    <a:srgbClr val="714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7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6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0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8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9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8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2F20-C614-478B-A5A4-52B313A31FB0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9C4A-3B78-4B47-96D0-9B64E7690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48A12A-03A1-47FD-9D9D-CE21E75E0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3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6F359-5491-4D71-AACD-EEA5EEBAF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4561B8-9F4F-42E5-9020-644B8E99BAD9}"/>
              </a:ext>
            </a:extLst>
          </p:cNvPr>
          <p:cNvSpPr txBox="1"/>
          <p:nvPr/>
        </p:nvSpPr>
        <p:spPr>
          <a:xfrm>
            <a:off x="468923" y="375139"/>
            <a:ext cx="82061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442000"/>
                </a:solidFill>
                <a:latin typeface="Arial Narrow" panose="020B0606020202030204" pitchFamily="34" charset="0"/>
              </a:rPr>
              <a:t>Godly </a:t>
            </a:r>
            <a:r>
              <a:rPr lang="en-US" sz="3200" b="1" dirty="0">
                <a:solidFill>
                  <a:srgbClr val="442000"/>
                </a:solidFill>
                <a:latin typeface="Arial Narrow" panose="020B0606020202030204" pitchFamily="34" charset="0"/>
              </a:rPr>
              <a:t>leaders are servant leaders</a:t>
            </a:r>
          </a:p>
          <a:p>
            <a:r>
              <a:rPr lang="en-US" sz="3200" dirty="0">
                <a:solidFill>
                  <a:srgbClr val="442000"/>
                </a:solidFill>
                <a:latin typeface="Arial Narrow" panose="020B0606020202030204" pitchFamily="34" charset="0"/>
              </a:rPr>
              <a:t>1 Sam. 17:17-20; Matt. 20:26-28; Jn. 13:12-16</a:t>
            </a:r>
          </a:p>
          <a:p>
            <a:endParaRPr lang="en-US" sz="16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442000"/>
                </a:solidFill>
                <a:latin typeface="Arial Narrow" panose="020B0606020202030204" pitchFamily="34" charset="0"/>
              </a:rPr>
              <a:t>Godly warriors keep their eyes on God</a:t>
            </a:r>
          </a:p>
          <a:p>
            <a:r>
              <a:rPr lang="en-US" sz="3200" dirty="0">
                <a:solidFill>
                  <a:srgbClr val="442000"/>
                </a:solidFill>
                <a:latin typeface="Arial Narrow" panose="020B0606020202030204" pitchFamily="34" charset="0"/>
              </a:rPr>
              <a:t>1 Sam. 17:26; Heb. 12:1-2; Col. 3:1-2</a:t>
            </a:r>
          </a:p>
          <a:p>
            <a:endParaRPr lang="en-US" sz="16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43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6F359-5491-4D71-AACD-EEA5EEBAF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4561B8-9F4F-42E5-9020-644B8E99BAD9}"/>
              </a:ext>
            </a:extLst>
          </p:cNvPr>
          <p:cNvSpPr txBox="1"/>
          <p:nvPr/>
        </p:nvSpPr>
        <p:spPr>
          <a:xfrm>
            <a:off x="468923" y="375139"/>
            <a:ext cx="820615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42000"/>
                </a:solidFill>
                <a:latin typeface="Arial Narrow" panose="020B0606020202030204" pitchFamily="34" charset="0"/>
              </a:rPr>
              <a:t>God gives us confidence to do great things despite the doubts and fears of others</a:t>
            </a:r>
          </a:p>
          <a:p>
            <a:r>
              <a:rPr lang="en-US" sz="3200" dirty="0">
                <a:solidFill>
                  <a:srgbClr val="442000"/>
                </a:solidFill>
                <a:latin typeface="Arial Narrow" panose="020B0606020202030204" pitchFamily="34" charset="0"/>
              </a:rPr>
              <a:t>1 Sam. 17:32-37; Phil. 4:13</a:t>
            </a:r>
            <a:endParaRPr lang="en-US" sz="3200" b="1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1600" b="1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442000"/>
                </a:solidFill>
                <a:latin typeface="Arial Narrow" panose="020B0606020202030204" pitchFamily="34" charset="0"/>
              </a:rPr>
              <a:t>Let past moments of God’s deliverance embolden you in the present </a:t>
            </a:r>
          </a:p>
          <a:p>
            <a:r>
              <a:rPr lang="en-US" sz="3200" dirty="0">
                <a:solidFill>
                  <a:srgbClr val="442000"/>
                </a:solidFill>
                <a:latin typeface="Arial Narrow" panose="020B0606020202030204" pitchFamily="34" charset="0"/>
              </a:rPr>
              <a:t>1 Sam. 17:34-37; Ps. 34:17; Gal. 5:1</a:t>
            </a:r>
          </a:p>
          <a:p>
            <a:endParaRPr lang="en-US" sz="16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442000"/>
                </a:solidFill>
                <a:latin typeface="Arial Narrow" panose="020B0606020202030204" pitchFamily="34" charset="0"/>
              </a:rPr>
              <a:t>God has equipped us to face the giants </a:t>
            </a:r>
          </a:p>
          <a:p>
            <a:r>
              <a:rPr lang="en-US" sz="3200" b="1" dirty="0">
                <a:solidFill>
                  <a:srgbClr val="442000"/>
                </a:solidFill>
                <a:latin typeface="Arial Narrow" panose="020B0606020202030204" pitchFamily="34" charset="0"/>
              </a:rPr>
              <a:t>in our lives</a:t>
            </a:r>
          </a:p>
          <a:p>
            <a:r>
              <a:rPr lang="en-US" sz="3200" dirty="0">
                <a:solidFill>
                  <a:srgbClr val="442000"/>
                </a:solidFill>
                <a:latin typeface="Arial Narrow" panose="020B0606020202030204" pitchFamily="34" charset="0"/>
              </a:rPr>
              <a:t>1 Sam. 17:44-47; 2 Cor. 10:3-4; Eph. 6:12-18</a:t>
            </a: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6F359-5491-4D71-AACD-EEA5EEBAF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4561B8-9F4F-42E5-9020-644B8E99BAD9}"/>
              </a:ext>
            </a:extLst>
          </p:cNvPr>
          <p:cNvSpPr txBox="1"/>
          <p:nvPr/>
        </p:nvSpPr>
        <p:spPr>
          <a:xfrm>
            <a:off x="468923" y="1336432"/>
            <a:ext cx="82061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442000"/>
                </a:solidFill>
                <a:latin typeface="Arial Narrow" panose="020B0606020202030204" pitchFamily="34" charset="0"/>
              </a:rPr>
              <a:t>Spiritual victory is found through </a:t>
            </a:r>
          </a:p>
          <a:p>
            <a:pPr algn="ctr"/>
            <a:r>
              <a:rPr lang="en-US" sz="4000" b="1" dirty="0">
                <a:solidFill>
                  <a:srgbClr val="442000"/>
                </a:solidFill>
                <a:latin typeface="Arial Narrow" panose="020B0606020202030204" pitchFamily="34" charset="0"/>
              </a:rPr>
              <a:t>faith in Jesus Christ</a:t>
            </a:r>
          </a:p>
          <a:p>
            <a:pPr algn="ctr"/>
            <a:endParaRPr lang="en-US" sz="800" b="1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rgbClr val="442000"/>
                </a:solidFill>
                <a:latin typeface="Arial Narrow" panose="020B0606020202030204" pitchFamily="34" charset="0"/>
              </a:rPr>
              <a:t>1 Jn. 1:1-5; Jn. 14:6; 1 Cor. 15:20-24</a:t>
            </a: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442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5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48A12A-03A1-47FD-9D9D-CE21E75E0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45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128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7</cp:revision>
  <dcterms:created xsi:type="dcterms:W3CDTF">2019-03-07T15:36:06Z</dcterms:created>
  <dcterms:modified xsi:type="dcterms:W3CDTF">2019-03-10T15:00:46Z</dcterms:modified>
</cp:coreProperties>
</file>