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93" r:id="rId4"/>
    <p:sldId id="264" r:id="rId5"/>
    <p:sldId id="265" r:id="rId6"/>
    <p:sldId id="266" r:id="rId7"/>
    <p:sldId id="267" r:id="rId8"/>
    <p:sldId id="269" r:id="rId9"/>
    <p:sldId id="270" r:id="rId10"/>
    <p:sldId id="271" r:id="rId11"/>
    <p:sldId id="272" r:id="rId12"/>
    <p:sldId id="273" r:id="rId13"/>
    <p:sldId id="292" r:id="rId14"/>
    <p:sldId id="274" r:id="rId15"/>
    <p:sldId id="275" r:id="rId16"/>
    <p:sldId id="276" r:id="rId17"/>
    <p:sldId id="277" r:id="rId18"/>
    <p:sldId id="278" r:id="rId19"/>
    <p:sldId id="279" r:id="rId20"/>
    <p:sldId id="280" r:id="rId21"/>
    <p:sldId id="281" r:id="rId22"/>
    <p:sldId id="282" r:id="rId23"/>
    <p:sldId id="284" r:id="rId24"/>
    <p:sldId id="286" r:id="rId25"/>
    <p:sldId id="285" r:id="rId26"/>
    <p:sldId id="288" r:id="rId27"/>
    <p:sldId id="287" r:id="rId28"/>
    <p:sldId id="289" r:id="rId29"/>
    <p:sldId id="291" r:id="rId30"/>
    <p:sldId id="290" r:id="rId31"/>
    <p:sldId id="283" r:id="rId32"/>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E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05" d="100"/>
          <a:sy n="105" d="100"/>
        </p:scale>
        <p:origin x="19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782220" y="6202550"/>
            <a:ext cx="3480196" cy="277189"/>
          </a:xfrm>
        </p:spPr>
        <p:txBody>
          <a:bodyPr>
            <a:noAutofit/>
          </a:bodyPr>
          <a:lstStyle>
            <a:lvl1pPr>
              <a:defRPr sz="14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2685" y="959423"/>
            <a:ext cx="6601711" cy="2831322"/>
          </a:xfrm>
        </p:spPr>
        <p:txBody>
          <a:bodyPr/>
          <a:lstStyle/>
          <a:p>
            <a:r>
              <a:rPr lang="en-US" dirty="0"/>
              <a:t>Add Your Title</a:t>
            </a:r>
          </a:p>
        </p:txBody>
      </p:sp>
      <p:sp>
        <p:nvSpPr>
          <p:cNvPr id="5" name="Text Placeholder 3"/>
          <p:cNvSpPr>
            <a:spLocks noGrp="1"/>
          </p:cNvSpPr>
          <p:nvPr>
            <p:ph type="body" sz="quarter" idx="11" hasCustomPrompt="1"/>
          </p:nvPr>
        </p:nvSpPr>
        <p:spPr>
          <a:xfrm>
            <a:off x="2782220" y="6202550"/>
            <a:ext cx="3480196" cy="277189"/>
          </a:xfrm>
        </p:spPr>
        <p:txBody>
          <a:bodyPr>
            <a:noAutofit/>
          </a:bodyPr>
          <a:lstStyle>
            <a:lvl1pPr>
              <a:defRPr sz="14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91803" y="1423693"/>
            <a:ext cx="8981432" cy="39473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91803" y="1423693"/>
            <a:ext cx="8981432" cy="39473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6713" y="111415"/>
            <a:ext cx="3024573" cy="1061765"/>
          </a:xfrm>
        </p:spPr>
        <p:txBody>
          <a:bodyPr>
            <a:normAutofit/>
          </a:bodyPr>
          <a:lstStyle>
            <a:lvl1pPr>
              <a:defRPr sz="1600"/>
            </a:lvl1pPr>
          </a:lstStyle>
          <a:p>
            <a:r>
              <a:rPr lang="en-US" dirty="0"/>
              <a:t>Add Your Title</a:t>
            </a:r>
          </a:p>
        </p:txBody>
      </p:sp>
      <p:sp>
        <p:nvSpPr>
          <p:cNvPr id="6" name="Text Placeholder 6"/>
          <p:cNvSpPr>
            <a:spLocks noGrp="1"/>
          </p:cNvSpPr>
          <p:nvPr>
            <p:ph type="body" sz="quarter" idx="10" hasCustomPrompt="1"/>
          </p:nvPr>
        </p:nvSpPr>
        <p:spPr>
          <a:xfrm>
            <a:off x="91803" y="1423693"/>
            <a:ext cx="8981432" cy="39473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8320" y="133365"/>
            <a:ext cx="8944314" cy="412068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98320" y="4539695"/>
            <a:ext cx="8944314" cy="724311"/>
          </a:xfrm>
        </p:spPr>
        <p:txBody>
          <a:bodyPr>
            <a:normAutofit/>
          </a:bodyPr>
          <a:lstStyle>
            <a:lvl1pPr>
              <a:defRPr sz="1400" baseline="0">
                <a:solidFill>
                  <a:srgbClr val="212E49"/>
                </a:solidFill>
              </a:defRPr>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solidFill>
                  <a:srgbClr val="212E49"/>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12/9/2018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4400" dirty="0"/>
              <a:t>John 6:32-35</a:t>
            </a:r>
            <a:endParaRPr lang="en-US" sz="2000" dirty="0"/>
          </a:p>
        </p:txBody>
      </p:sp>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The crowd reassembles (</a:t>
            </a:r>
            <a:r>
              <a:rPr lang="en-US" u="sng" dirty="0" err="1"/>
              <a:t>Jn</a:t>
            </a:r>
            <a:r>
              <a:rPr lang="en-US" u="sng" dirty="0"/>
              <a:t> 6:22-25)</a:t>
            </a:r>
          </a:p>
          <a:p>
            <a:pPr marL="457200" indent="-457200" algn="l">
              <a:buFont typeface="Arial" panose="020B0604020202020204" pitchFamily="34" charset="0"/>
              <a:buChar char="•"/>
            </a:pPr>
            <a:r>
              <a:rPr lang="en-US" dirty="0"/>
              <a:t>When the crowd finds Him, they ask Him when he came here?(</a:t>
            </a:r>
            <a:r>
              <a:rPr lang="en-US" dirty="0" err="1"/>
              <a:t>Jn</a:t>
            </a:r>
            <a:r>
              <a:rPr lang="en-US" dirty="0"/>
              <a:t> 6:25)</a:t>
            </a:r>
          </a:p>
          <a:p>
            <a:pPr marL="457200" indent="-457200" algn="l">
              <a:buFont typeface="Arial" panose="020B0604020202020204" pitchFamily="34" charset="0"/>
              <a:buChar char="•"/>
            </a:pPr>
            <a:r>
              <a:rPr lang="en-US" dirty="0"/>
              <a:t>Jesus begins His teaching.</a:t>
            </a:r>
          </a:p>
        </p:txBody>
      </p:sp>
    </p:spTree>
    <p:extLst>
      <p:ext uri="{BB962C8B-B14F-4D97-AF65-F5344CB8AC3E}">
        <p14:creationId xmlns:p14="http://schemas.microsoft.com/office/powerpoint/2010/main" val="6344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The Lesson:</a:t>
            </a:r>
          </a:p>
          <a:p>
            <a:r>
              <a:rPr lang="en-US" dirty="0"/>
              <a:t>Jesus declares who He is. (</a:t>
            </a:r>
            <a:r>
              <a:rPr lang="en-US" dirty="0" err="1"/>
              <a:t>Jn</a:t>
            </a:r>
            <a:r>
              <a:rPr lang="en-US" dirty="0"/>
              <a:t> 6:26-40)</a:t>
            </a:r>
          </a:p>
        </p:txBody>
      </p:sp>
    </p:spTree>
    <p:extLst>
      <p:ext uri="{BB962C8B-B14F-4D97-AF65-F5344CB8AC3E}">
        <p14:creationId xmlns:p14="http://schemas.microsoft.com/office/powerpoint/2010/main" val="136471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declares who He is (</a:t>
            </a:r>
            <a:r>
              <a:rPr lang="en-US" u="sng" dirty="0" err="1"/>
              <a:t>Jn</a:t>
            </a:r>
            <a:r>
              <a:rPr lang="en-US" u="sng" dirty="0"/>
              <a:t> 6:26-40)</a:t>
            </a:r>
          </a:p>
          <a:p>
            <a:pPr marL="457200" indent="-457200" algn="l">
              <a:buFont typeface="Arial" panose="020B0604020202020204" pitchFamily="34" charset="0"/>
              <a:buChar char="•"/>
            </a:pPr>
            <a:r>
              <a:rPr lang="en-US" dirty="0"/>
              <a:t>Jesus begins with a chastisement, “I say to you, you are seeking me, not because you saw signs, but because you ate your fill of the loaves. (</a:t>
            </a:r>
            <a:r>
              <a:rPr lang="en-US" dirty="0" err="1"/>
              <a:t>Jn</a:t>
            </a:r>
            <a:r>
              <a:rPr lang="en-US" dirty="0"/>
              <a:t> 6:26) </a:t>
            </a:r>
          </a:p>
        </p:txBody>
      </p:sp>
    </p:spTree>
    <p:extLst>
      <p:ext uri="{BB962C8B-B14F-4D97-AF65-F5344CB8AC3E}">
        <p14:creationId xmlns:p14="http://schemas.microsoft.com/office/powerpoint/2010/main" val="401360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declares who He is (</a:t>
            </a:r>
            <a:r>
              <a:rPr lang="en-US" u="sng" dirty="0" err="1"/>
              <a:t>Jn</a:t>
            </a:r>
            <a:r>
              <a:rPr lang="en-US" u="sng" dirty="0"/>
              <a:t> 6:26-40)</a:t>
            </a:r>
          </a:p>
          <a:p>
            <a:pPr marL="457200" indent="-457200" algn="l">
              <a:buFont typeface="Arial" panose="020B0604020202020204" pitchFamily="34" charset="0"/>
              <a:buChar char="•"/>
            </a:pPr>
            <a:r>
              <a:rPr lang="en-US" dirty="0"/>
              <a:t>He continues with an instruction, “Do not work for the food that perishes, but for the food that endures to eternal life…” (</a:t>
            </a:r>
            <a:r>
              <a:rPr lang="en-US" dirty="0" err="1"/>
              <a:t>Jn</a:t>
            </a:r>
            <a:r>
              <a:rPr lang="en-US" dirty="0"/>
              <a:t> 6:27)</a:t>
            </a:r>
          </a:p>
        </p:txBody>
      </p:sp>
    </p:spTree>
    <p:extLst>
      <p:ext uri="{BB962C8B-B14F-4D97-AF65-F5344CB8AC3E}">
        <p14:creationId xmlns:p14="http://schemas.microsoft.com/office/powerpoint/2010/main" val="166657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declares who He is (</a:t>
            </a:r>
            <a:r>
              <a:rPr lang="en-US" u="sng" dirty="0" err="1"/>
              <a:t>Jn</a:t>
            </a:r>
            <a:r>
              <a:rPr lang="en-US" u="sng" dirty="0"/>
              <a:t> 6:26-40)</a:t>
            </a:r>
          </a:p>
          <a:p>
            <a:pPr marL="457200" indent="-457200" algn="l">
              <a:buFont typeface="Arial" panose="020B0604020202020204" pitchFamily="34" charset="0"/>
              <a:buChar char="•"/>
            </a:pPr>
            <a:r>
              <a:rPr lang="en-US" dirty="0"/>
              <a:t>Crowd: “What must we do, to be doing the works of God?” (</a:t>
            </a:r>
            <a:r>
              <a:rPr lang="en-US" dirty="0" err="1"/>
              <a:t>Jn</a:t>
            </a:r>
            <a:r>
              <a:rPr lang="en-US" dirty="0"/>
              <a:t> 6:28)</a:t>
            </a:r>
          </a:p>
          <a:p>
            <a:pPr marL="457200" indent="-457200" algn="l">
              <a:buFont typeface="Arial" panose="020B0604020202020204" pitchFamily="34" charset="0"/>
              <a:buChar char="•"/>
            </a:pPr>
            <a:r>
              <a:rPr lang="en-US" dirty="0"/>
              <a:t>Jesus: “This is the work of God, that you believe in Him whom He has sent.” (</a:t>
            </a:r>
            <a:r>
              <a:rPr lang="en-US" dirty="0" err="1"/>
              <a:t>Jn</a:t>
            </a:r>
            <a:r>
              <a:rPr lang="en-US" dirty="0"/>
              <a:t> 6:29)</a:t>
            </a:r>
          </a:p>
        </p:txBody>
      </p:sp>
    </p:spTree>
    <p:extLst>
      <p:ext uri="{BB962C8B-B14F-4D97-AF65-F5344CB8AC3E}">
        <p14:creationId xmlns:p14="http://schemas.microsoft.com/office/powerpoint/2010/main" val="5202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declares who He is (</a:t>
            </a:r>
            <a:r>
              <a:rPr lang="en-US" u="sng" dirty="0" err="1"/>
              <a:t>Jn</a:t>
            </a:r>
            <a:r>
              <a:rPr lang="en-US" u="sng" dirty="0"/>
              <a:t> 6:26-40)</a:t>
            </a:r>
          </a:p>
          <a:p>
            <a:pPr marL="457200" indent="-457200" algn="l">
              <a:buFont typeface="Arial" panose="020B0604020202020204" pitchFamily="34" charset="0"/>
              <a:buChar char="•"/>
            </a:pPr>
            <a:r>
              <a:rPr lang="en-US" dirty="0"/>
              <a:t>Crowd: “Then what sign do you do, that we may see and believe you?  What work do you perform?  Our fathers ate the manna in the wilderness; as it written, ‘He gave them bread from heaven to eat.’” (</a:t>
            </a:r>
            <a:r>
              <a:rPr lang="en-US" dirty="0" err="1"/>
              <a:t>Jn</a:t>
            </a:r>
            <a:r>
              <a:rPr lang="en-US" dirty="0"/>
              <a:t> 6:30-31)</a:t>
            </a:r>
          </a:p>
        </p:txBody>
      </p:sp>
    </p:spTree>
    <p:extLst>
      <p:ext uri="{BB962C8B-B14F-4D97-AF65-F5344CB8AC3E}">
        <p14:creationId xmlns:p14="http://schemas.microsoft.com/office/powerpoint/2010/main" val="127478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declares who He is (</a:t>
            </a:r>
            <a:r>
              <a:rPr lang="en-US" u="sng" dirty="0" err="1"/>
              <a:t>Jn</a:t>
            </a:r>
            <a:r>
              <a:rPr lang="en-US" u="sng" dirty="0"/>
              <a:t> 6:26-40)</a:t>
            </a:r>
          </a:p>
          <a:p>
            <a:pPr marL="457200" indent="-457200" algn="l">
              <a:buFont typeface="Arial" panose="020B0604020202020204" pitchFamily="34" charset="0"/>
              <a:buChar char="•"/>
            </a:pPr>
            <a:r>
              <a:rPr lang="en-US" dirty="0"/>
              <a:t>Jesus: “It was not Moses who gave you the bread from heaven, but my Father gives you the true bread from heaven.  For the bread of God is He who comes down from heaven and gives life to the world.” (</a:t>
            </a:r>
            <a:r>
              <a:rPr lang="en-US" dirty="0" err="1"/>
              <a:t>Jn</a:t>
            </a:r>
            <a:r>
              <a:rPr lang="en-US" dirty="0"/>
              <a:t> 6:32-33)</a:t>
            </a:r>
          </a:p>
        </p:txBody>
      </p:sp>
    </p:spTree>
    <p:extLst>
      <p:ext uri="{BB962C8B-B14F-4D97-AF65-F5344CB8AC3E}">
        <p14:creationId xmlns:p14="http://schemas.microsoft.com/office/powerpoint/2010/main" val="418762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declares who He is (</a:t>
            </a:r>
            <a:r>
              <a:rPr lang="en-US" u="sng" dirty="0" err="1"/>
              <a:t>Jn</a:t>
            </a:r>
            <a:r>
              <a:rPr lang="en-US" u="sng" dirty="0"/>
              <a:t> 6:26-40)</a:t>
            </a:r>
          </a:p>
          <a:p>
            <a:pPr marL="457200" indent="-457200" algn="l">
              <a:buFont typeface="Arial" panose="020B0604020202020204" pitchFamily="34" charset="0"/>
              <a:buChar char="•"/>
            </a:pPr>
            <a:r>
              <a:rPr lang="en-US" dirty="0"/>
              <a:t>Crowd: “Sir, give us this bread always.” (</a:t>
            </a:r>
            <a:r>
              <a:rPr lang="en-US" dirty="0" err="1"/>
              <a:t>Jn</a:t>
            </a:r>
            <a:r>
              <a:rPr lang="en-US" dirty="0"/>
              <a:t> 6:34)</a:t>
            </a:r>
          </a:p>
        </p:txBody>
      </p:sp>
    </p:spTree>
    <p:extLst>
      <p:ext uri="{BB962C8B-B14F-4D97-AF65-F5344CB8AC3E}">
        <p14:creationId xmlns:p14="http://schemas.microsoft.com/office/powerpoint/2010/main" val="273806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declares who He is (</a:t>
            </a:r>
            <a:r>
              <a:rPr lang="en-US" u="sng" dirty="0" err="1"/>
              <a:t>Jn</a:t>
            </a:r>
            <a:r>
              <a:rPr lang="en-US" u="sng" dirty="0"/>
              <a:t> 6:26-40)</a:t>
            </a:r>
          </a:p>
          <a:p>
            <a:pPr marL="457200" indent="-457200" algn="l">
              <a:buFont typeface="Arial" panose="020B0604020202020204" pitchFamily="34" charset="0"/>
              <a:buChar char="•"/>
            </a:pPr>
            <a:r>
              <a:rPr lang="en-US" dirty="0"/>
              <a:t>Jesus: “I am the bread of life; whoever comes to me shall not hunger, and whoever believes in me shall never thirst.” (</a:t>
            </a:r>
            <a:r>
              <a:rPr lang="en-US" dirty="0" err="1"/>
              <a:t>Jn</a:t>
            </a:r>
            <a:r>
              <a:rPr lang="en-US" dirty="0"/>
              <a:t> 6:35)</a:t>
            </a:r>
          </a:p>
        </p:txBody>
      </p:sp>
    </p:spTree>
    <p:extLst>
      <p:ext uri="{BB962C8B-B14F-4D97-AF65-F5344CB8AC3E}">
        <p14:creationId xmlns:p14="http://schemas.microsoft.com/office/powerpoint/2010/main" val="64678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declares who He is (</a:t>
            </a:r>
            <a:r>
              <a:rPr lang="en-US" u="sng" dirty="0" err="1"/>
              <a:t>Jn</a:t>
            </a:r>
            <a:r>
              <a:rPr lang="en-US" u="sng" dirty="0"/>
              <a:t> 6:26-40)</a:t>
            </a:r>
          </a:p>
          <a:p>
            <a:pPr marL="457200" indent="-457200" algn="l">
              <a:buFont typeface="Arial" panose="020B0604020202020204" pitchFamily="34" charset="0"/>
              <a:buChar char="•"/>
            </a:pPr>
            <a:r>
              <a:rPr lang="en-US" dirty="0"/>
              <a:t>Jesus: “For I have come down from heaven, not to do my own will but the will of him who sent me.” (</a:t>
            </a:r>
            <a:r>
              <a:rPr lang="en-US" dirty="0" err="1"/>
              <a:t>Jn</a:t>
            </a:r>
            <a:r>
              <a:rPr lang="en-US" dirty="0"/>
              <a:t> 6:38)  “For this is the will of my Father, that everyone who looks on the Son and believes in Him should have eternal life, and I will raise him up on the last day.” (</a:t>
            </a:r>
            <a:r>
              <a:rPr lang="en-US" dirty="0" err="1"/>
              <a:t>Jn</a:t>
            </a:r>
            <a:r>
              <a:rPr lang="en-US" dirty="0"/>
              <a:t> 6:40)</a:t>
            </a:r>
          </a:p>
        </p:txBody>
      </p:sp>
    </p:spTree>
    <p:extLst>
      <p:ext uri="{BB962C8B-B14F-4D97-AF65-F5344CB8AC3E}">
        <p14:creationId xmlns:p14="http://schemas.microsoft.com/office/powerpoint/2010/main" val="252678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Jesus then said to them, “I am the bread of life; whoever comes to me shall not hunger, and whoever believes in me shall never thirst.” </a:t>
            </a:r>
          </a:p>
          <a:p>
            <a:r>
              <a:rPr lang="en-US" dirty="0"/>
              <a:t>(John 6:35)</a:t>
            </a:r>
          </a:p>
        </p:txBody>
      </p:sp>
    </p:spTree>
    <p:extLst>
      <p:ext uri="{BB962C8B-B14F-4D97-AF65-F5344CB8AC3E}">
        <p14:creationId xmlns:p14="http://schemas.microsoft.com/office/powerpoint/2010/main" val="920465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The Response:</a:t>
            </a:r>
          </a:p>
          <a:p>
            <a:r>
              <a:rPr lang="en-US" dirty="0"/>
              <a:t>It Varies. (</a:t>
            </a:r>
            <a:r>
              <a:rPr lang="en-US" dirty="0" err="1"/>
              <a:t>Jn</a:t>
            </a:r>
            <a:r>
              <a:rPr lang="en-US" dirty="0"/>
              <a:t> 6:41-69)</a:t>
            </a:r>
          </a:p>
        </p:txBody>
      </p:sp>
    </p:spTree>
    <p:extLst>
      <p:ext uri="{BB962C8B-B14F-4D97-AF65-F5344CB8AC3E}">
        <p14:creationId xmlns:p14="http://schemas.microsoft.com/office/powerpoint/2010/main" val="140510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The Response: (</a:t>
            </a:r>
            <a:r>
              <a:rPr lang="en-US" u="sng" dirty="0" err="1"/>
              <a:t>Jn</a:t>
            </a:r>
            <a:r>
              <a:rPr lang="en-US" u="sng" dirty="0"/>
              <a:t> 6:41-69)</a:t>
            </a:r>
          </a:p>
          <a:p>
            <a:pPr marL="457200" indent="-457200" algn="l">
              <a:buFont typeface="Arial" panose="020B0604020202020204" pitchFamily="34" charset="0"/>
              <a:buChar char="•"/>
            </a:pPr>
            <a:r>
              <a:rPr lang="en-US" dirty="0"/>
              <a:t>Jews: They grumbled about Him.  “Is not this Jesus, the son of Joseph, whose father and mother we know?  How does He now say, ‘I have come down from heaven’?” (</a:t>
            </a:r>
            <a:r>
              <a:rPr lang="en-US" dirty="0" err="1"/>
              <a:t>Jn</a:t>
            </a:r>
            <a:r>
              <a:rPr lang="en-US" dirty="0"/>
              <a:t> 6:41-42)</a:t>
            </a:r>
          </a:p>
          <a:p>
            <a:pPr marL="457200" indent="-457200" algn="l">
              <a:buFont typeface="Arial" panose="020B0604020202020204" pitchFamily="34" charset="0"/>
              <a:buChar char="•"/>
            </a:pPr>
            <a:r>
              <a:rPr lang="en-US" dirty="0"/>
              <a:t>Jews: They disputed among themselves. (</a:t>
            </a:r>
            <a:r>
              <a:rPr lang="en-US" dirty="0" err="1"/>
              <a:t>Jn</a:t>
            </a:r>
            <a:r>
              <a:rPr lang="en-US" dirty="0"/>
              <a:t> 6:52)</a:t>
            </a:r>
          </a:p>
        </p:txBody>
      </p:sp>
    </p:spTree>
    <p:extLst>
      <p:ext uri="{BB962C8B-B14F-4D97-AF65-F5344CB8AC3E}">
        <p14:creationId xmlns:p14="http://schemas.microsoft.com/office/powerpoint/2010/main" val="10918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The Response: (</a:t>
            </a:r>
            <a:r>
              <a:rPr lang="en-US" u="sng" dirty="0" err="1"/>
              <a:t>Jn</a:t>
            </a:r>
            <a:r>
              <a:rPr lang="en-US" u="sng" dirty="0"/>
              <a:t> 6:41-69)</a:t>
            </a:r>
          </a:p>
          <a:p>
            <a:pPr marL="457200" indent="-457200" algn="l">
              <a:buFont typeface="Arial" panose="020B0604020202020204" pitchFamily="34" charset="0"/>
              <a:buChar char="•"/>
            </a:pPr>
            <a:r>
              <a:rPr lang="en-US" dirty="0"/>
              <a:t>The disciples: “This is a hard saying; who can listen to it.” (</a:t>
            </a:r>
            <a:r>
              <a:rPr lang="en-US" dirty="0" err="1"/>
              <a:t>Jn</a:t>
            </a:r>
            <a:r>
              <a:rPr lang="en-US" dirty="0"/>
              <a:t> 6:60)</a:t>
            </a:r>
          </a:p>
          <a:p>
            <a:pPr marL="457200" indent="-457200" algn="l">
              <a:buFont typeface="Arial" panose="020B0604020202020204" pitchFamily="34" charset="0"/>
              <a:buChar char="•"/>
            </a:pPr>
            <a:r>
              <a:rPr lang="en-US" dirty="0"/>
              <a:t>“After this many of his disciples turned back and no longer walked with Him.”  (</a:t>
            </a:r>
            <a:r>
              <a:rPr lang="en-US" dirty="0" err="1"/>
              <a:t>Jn</a:t>
            </a:r>
            <a:r>
              <a:rPr lang="en-US" dirty="0"/>
              <a:t> 6:66)</a:t>
            </a:r>
          </a:p>
        </p:txBody>
      </p:sp>
    </p:spTree>
    <p:extLst>
      <p:ext uri="{BB962C8B-B14F-4D97-AF65-F5344CB8AC3E}">
        <p14:creationId xmlns:p14="http://schemas.microsoft.com/office/powerpoint/2010/main" val="23645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The Response: (</a:t>
            </a:r>
            <a:r>
              <a:rPr lang="en-US" u="sng" dirty="0" err="1"/>
              <a:t>Jn</a:t>
            </a:r>
            <a:r>
              <a:rPr lang="en-US" u="sng" dirty="0"/>
              <a:t> 6:41-69)</a:t>
            </a:r>
          </a:p>
          <a:p>
            <a:pPr marL="457200" indent="-457200" algn="l">
              <a:buFont typeface="Arial" panose="020B0604020202020204" pitchFamily="34" charset="0"/>
              <a:buChar char="•"/>
            </a:pPr>
            <a:r>
              <a:rPr lang="en-US" dirty="0"/>
              <a:t>Jesus to the twelve: “Do you want to go away as well?” (</a:t>
            </a:r>
            <a:r>
              <a:rPr lang="en-US" dirty="0" err="1"/>
              <a:t>Jn</a:t>
            </a:r>
            <a:r>
              <a:rPr lang="en-US" dirty="0"/>
              <a:t> 6:67)</a:t>
            </a:r>
          </a:p>
          <a:p>
            <a:pPr marL="457200" indent="-457200" algn="l">
              <a:buFont typeface="Arial" panose="020B0604020202020204" pitchFamily="34" charset="0"/>
              <a:buChar char="•"/>
            </a:pPr>
            <a:r>
              <a:rPr lang="en-US" dirty="0"/>
              <a:t>Peter: “Lord, to whom shall we go?  You have the words of eternal life, and we have believed, and </a:t>
            </a:r>
            <a:r>
              <a:rPr lang="en-US" dirty="0" err="1"/>
              <a:t>and</a:t>
            </a:r>
            <a:r>
              <a:rPr lang="en-US" dirty="0"/>
              <a:t> have come to know, that you are the Holy One of God.”  (</a:t>
            </a:r>
            <a:r>
              <a:rPr lang="en-US" dirty="0" err="1"/>
              <a:t>Jn</a:t>
            </a:r>
            <a:r>
              <a:rPr lang="en-US" dirty="0"/>
              <a:t> 6:68-69)</a:t>
            </a:r>
          </a:p>
        </p:txBody>
      </p:sp>
    </p:spTree>
    <p:extLst>
      <p:ext uri="{BB962C8B-B14F-4D97-AF65-F5344CB8AC3E}">
        <p14:creationId xmlns:p14="http://schemas.microsoft.com/office/powerpoint/2010/main" val="410071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The Conclusion:</a:t>
            </a:r>
          </a:p>
          <a:p>
            <a:r>
              <a:rPr lang="en-US" dirty="0"/>
              <a:t>Jesus Promises Life.</a:t>
            </a:r>
          </a:p>
        </p:txBody>
      </p:sp>
    </p:spTree>
    <p:extLst>
      <p:ext uri="{BB962C8B-B14F-4D97-AF65-F5344CB8AC3E}">
        <p14:creationId xmlns:p14="http://schemas.microsoft.com/office/powerpoint/2010/main" val="412194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Promises Life:</a:t>
            </a:r>
          </a:p>
          <a:p>
            <a:pPr marL="457200" indent="-457200" algn="l">
              <a:buFont typeface="Arial" panose="020B0604020202020204" pitchFamily="34" charset="0"/>
              <a:buChar char="•"/>
            </a:pPr>
            <a:r>
              <a:rPr lang="en-US" dirty="0"/>
              <a:t>“I am the bread of life; whoever comes to me shall not hunger, and whoever believes in me shall never thirst.” (</a:t>
            </a:r>
            <a:r>
              <a:rPr lang="en-US" dirty="0" err="1"/>
              <a:t>Jn</a:t>
            </a:r>
            <a:r>
              <a:rPr lang="en-US" dirty="0"/>
              <a:t> 6:35)</a:t>
            </a:r>
          </a:p>
        </p:txBody>
      </p:sp>
    </p:spTree>
    <p:extLst>
      <p:ext uri="{BB962C8B-B14F-4D97-AF65-F5344CB8AC3E}">
        <p14:creationId xmlns:p14="http://schemas.microsoft.com/office/powerpoint/2010/main" val="387076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Promises Life:</a:t>
            </a:r>
          </a:p>
          <a:p>
            <a:pPr marL="457200" indent="-457200" algn="l">
              <a:buFont typeface="Arial" panose="020B0604020202020204" pitchFamily="34" charset="0"/>
              <a:buChar char="•"/>
            </a:pPr>
            <a:r>
              <a:rPr lang="en-US" dirty="0"/>
              <a:t>“Whoever drinks of the water that I will give him will never be thirsty again.  The water that I will give him will become in him a spring of water welling up to eternal life.” (</a:t>
            </a:r>
            <a:r>
              <a:rPr lang="en-US" dirty="0" err="1"/>
              <a:t>Jn</a:t>
            </a:r>
            <a:r>
              <a:rPr lang="en-US" dirty="0"/>
              <a:t> 4:14)</a:t>
            </a:r>
          </a:p>
        </p:txBody>
      </p:sp>
    </p:spTree>
    <p:extLst>
      <p:ext uri="{BB962C8B-B14F-4D97-AF65-F5344CB8AC3E}">
        <p14:creationId xmlns:p14="http://schemas.microsoft.com/office/powerpoint/2010/main" val="2517022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Promises Life:</a:t>
            </a:r>
          </a:p>
          <a:p>
            <a:pPr marL="457200" indent="-457200" algn="l">
              <a:buFont typeface="Arial" panose="020B0604020202020204" pitchFamily="34" charset="0"/>
              <a:buChar char="•"/>
            </a:pPr>
            <a:r>
              <a:rPr lang="en-US" dirty="0"/>
              <a:t>“Blessed are those who hunger and thirst for righteousness, for they shall be satisfied.” (Matt 5:6)</a:t>
            </a:r>
          </a:p>
        </p:txBody>
      </p:sp>
    </p:spTree>
    <p:extLst>
      <p:ext uri="{BB962C8B-B14F-4D97-AF65-F5344CB8AC3E}">
        <p14:creationId xmlns:p14="http://schemas.microsoft.com/office/powerpoint/2010/main" val="2436978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The Question:</a:t>
            </a:r>
          </a:p>
          <a:p>
            <a:r>
              <a:rPr lang="en-US" dirty="0"/>
              <a:t>What will your response be?</a:t>
            </a:r>
          </a:p>
        </p:txBody>
      </p:sp>
    </p:spTree>
    <p:extLst>
      <p:ext uri="{BB962C8B-B14F-4D97-AF65-F5344CB8AC3E}">
        <p14:creationId xmlns:p14="http://schemas.microsoft.com/office/powerpoint/2010/main" val="4252608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What will your response be?</a:t>
            </a:r>
          </a:p>
          <a:p>
            <a:pPr marL="457200" indent="-457200" algn="l">
              <a:buFont typeface="Arial" panose="020B0604020202020204" pitchFamily="34" charset="0"/>
              <a:buChar char="•"/>
            </a:pPr>
            <a:r>
              <a:rPr lang="en-US" dirty="0"/>
              <a:t>Believe in Jesus. (</a:t>
            </a:r>
            <a:r>
              <a:rPr lang="en-US" dirty="0" err="1"/>
              <a:t>Jn</a:t>
            </a:r>
            <a:r>
              <a:rPr lang="en-US" dirty="0"/>
              <a:t> 8:24)</a:t>
            </a:r>
          </a:p>
          <a:p>
            <a:pPr marL="457200" indent="-457200" algn="l">
              <a:buFont typeface="Arial" panose="020B0604020202020204" pitchFamily="34" charset="0"/>
              <a:buChar char="•"/>
            </a:pPr>
            <a:r>
              <a:rPr lang="en-US" dirty="0"/>
              <a:t>Repent of your sins. (Lk 13:3)</a:t>
            </a:r>
          </a:p>
          <a:p>
            <a:pPr marL="457200" indent="-457200" algn="l">
              <a:buFont typeface="Arial" panose="020B0604020202020204" pitchFamily="34" charset="0"/>
              <a:buChar char="•"/>
            </a:pPr>
            <a:r>
              <a:rPr lang="en-US" dirty="0"/>
              <a:t>Confess Jesus as Lord. (Mt 10:32-33) </a:t>
            </a:r>
          </a:p>
          <a:p>
            <a:pPr marL="457200" indent="-457200" algn="l">
              <a:buFont typeface="Arial" panose="020B0604020202020204" pitchFamily="34" charset="0"/>
              <a:buChar char="•"/>
            </a:pPr>
            <a:r>
              <a:rPr lang="en-US" dirty="0"/>
              <a:t>Be baptized for the remission of sins. (Mk 16:15-16; Acts 2:38; I Pet 3:21)</a:t>
            </a:r>
          </a:p>
          <a:p>
            <a:pPr marL="457200" indent="-457200" algn="l">
              <a:buFont typeface="Arial" panose="020B0604020202020204" pitchFamily="34" charset="0"/>
              <a:buChar char="•"/>
            </a:pPr>
            <a:r>
              <a:rPr lang="en-US" dirty="0"/>
              <a:t>Live faithfully to God. (Rev 2:10)</a:t>
            </a:r>
          </a:p>
        </p:txBody>
      </p:sp>
    </p:spTree>
    <p:extLst>
      <p:ext uri="{BB962C8B-B14F-4D97-AF65-F5344CB8AC3E}">
        <p14:creationId xmlns:p14="http://schemas.microsoft.com/office/powerpoint/2010/main" val="58367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The Background:</a:t>
            </a:r>
          </a:p>
          <a:p>
            <a:r>
              <a:rPr lang="en-US" dirty="0"/>
              <a:t>Jesus feeds the 5000 (</a:t>
            </a:r>
            <a:r>
              <a:rPr lang="en-US" dirty="0" err="1"/>
              <a:t>Jn</a:t>
            </a:r>
            <a:r>
              <a:rPr lang="en-US" dirty="0"/>
              <a:t> 6:1-15)</a:t>
            </a:r>
          </a:p>
        </p:txBody>
      </p:sp>
    </p:spTree>
    <p:extLst>
      <p:ext uri="{BB962C8B-B14F-4D97-AF65-F5344CB8AC3E}">
        <p14:creationId xmlns:p14="http://schemas.microsoft.com/office/powerpoint/2010/main" val="400264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What will your response be?</a:t>
            </a:r>
          </a:p>
          <a:p>
            <a:pPr marL="457200" indent="-457200" algn="l">
              <a:buFont typeface="Arial" panose="020B0604020202020204" pitchFamily="34" charset="0"/>
              <a:buChar char="•"/>
            </a:pPr>
            <a:r>
              <a:rPr lang="en-US" dirty="0"/>
              <a:t>Like the Jews?  - To grumble and argue.</a:t>
            </a:r>
          </a:p>
          <a:p>
            <a:pPr marL="457200" indent="-457200" algn="l">
              <a:buFont typeface="Arial" panose="020B0604020202020204" pitchFamily="34" charset="0"/>
              <a:buChar char="•"/>
            </a:pPr>
            <a:r>
              <a:rPr lang="en-US" dirty="0"/>
              <a:t>Like the disciples? – To question and follow no more.</a:t>
            </a:r>
          </a:p>
          <a:p>
            <a:pPr marL="457200" indent="-457200" algn="l">
              <a:buFont typeface="Arial" panose="020B0604020202020204" pitchFamily="34" charset="0"/>
              <a:buChar char="•"/>
            </a:pPr>
            <a:r>
              <a:rPr lang="en-US" dirty="0"/>
              <a:t>Like Peter? – To acknowledge as the Holy One and to follow.</a:t>
            </a:r>
          </a:p>
        </p:txBody>
      </p:sp>
    </p:spTree>
    <p:extLst>
      <p:ext uri="{BB962C8B-B14F-4D97-AF65-F5344CB8AC3E}">
        <p14:creationId xmlns:p14="http://schemas.microsoft.com/office/powerpoint/2010/main" val="33362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4400" dirty="0"/>
              <a:t>John 6:32-35</a:t>
            </a:r>
            <a:endParaRPr lang="en-US" sz="2000" dirty="0"/>
          </a:p>
        </p:txBody>
      </p:sp>
    </p:spTree>
    <p:extLst>
      <p:ext uri="{BB962C8B-B14F-4D97-AF65-F5344CB8AC3E}">
        <p14:creationId xmlns:p14="http://schemas.microsoft.com/office/powerpoint/2010/main" val="379477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feeds the 5000 (</a:t>
            </a:r>
            <a:r>
              <a:rPr lang="en-US" u="sng" dirty="0" err="1"/>
              <a:t>Jn</a:t>
            </a:r>
            <a:r>
              <a:rPr lang="en-US" u="sng" dirty="0"/>
              <a:t> 6:1-15)</a:t>
            </a:r>
          </a:p>
          <a:p>
            <a:pPr marL="457200" indent="-457200" algn="l">
              <a:buFont typeface="Arial" panose="020B0604020202020204" pitchFamily="34" charset="0"/>
              <a:buChar char="•"/>
            </a:pPr>
            <a:r>
              <a:rPr lang="en-US" dirty="0"/>
              <a:t>A large crowd was following Him (</a:t>
            </a:r>
            <a:r>
              <a:rPr lang="en-US" dirty="0" err="1"/>
              <a:t>Jn</a:t>
            </a:r>
            <a:r>
              <a:rPr lang="en-US" dirty="0"/>
              <a:t> 6:2)</a:t>
            </a:r>
          </a:p>
          <a:p>
            <a:pPr marL="457200" indent="-457200" algn="l">
              <a:buFont typeface="Arial" panose="020B0604020202020204" pitchFamily="34" charset="0"/>
              <a:buChar char="•"/>
            </a:pPr>
            <a:r>
              <a:rPr lang="en-US" dirty="0"/>
              <a:t>Jesus asks Philip where they could buy bread to feed them? (</a:t>
            </a:r>
            <a:r>
              <a:rPr lang="en-US" dirty="0" err="1"/>
              <a:t>Jn</a:t>
            </a:r>
            <a:r>
              <a:rPr lang="en-US" dirty="0"/>
              <a:t> 6:5)</a:t>
            </a:r>
          </a:p>
          <a:p>
            <a:pPr marL="457200" indent="-457200" algn="l">
              <a:buFont typeface="Arial" panose="020B0604020202020204" pitchFamily="34" charset="0"/>
              <a:buChar char="•"/>
            </a:pPr>
            <a:r>
              <a:rPr lang="en-US" dirty="0"/>
              <a:t>Philip answers that 200 denarii worth of bread would not be sufficient. (</a:t>
            </a:r>
            <a:r>
              <a:rPr lang="en-US" dirty="0" err="1"/>
              <a:t>Jn</a:t>
            </a:r>
            <a:r>
              <a:rPr lang="en-US" dirty="0"/>
              <a:t> 6:7)</a:t>
            </a:r>
          </a:p>
          <a:p>
            <a:endParaRPr lang="en-US" dirty="0"/>
          </a:p>
        </p:txBody>
      </p:sp>
    </p:spTree>
    <p:extLst>
      <p:ext uri="{BB962C8B-B14F-4D97-AF65-F5344CB8AC3E}">
        <p14:creationId xmlns:p14="http://schemas.microsoft.com/office/powerpoint/2010/main" val="20305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feeds the 5000 (</a:t>
            </a:r>
            <a:r>
              <a:rPr lang="en-US" u="sng" dirty="0" err="1"/>
              <a:t>Jn</a:t>
            </a:r>
            <a:r>
              <a:rPr lang="en-US" u="sng" dirty="0"/>
              <a:t> 6:1-15)</a:t>
            </a:r>
          </a:p>
          <a:p>
            <a:pPr marL="457200" indent="-457200" algn="l">
              <a:buFont typeface="Arial" panose="020B0604020202020204" pitchFamily="34" charset="0"/>
              <a:buChar char="•"/>
            </a:pPr>
            <a:r>
              <a:rPr lang="en-US" dirty="0"/>
              <a:t>Andrew informs Jesus that a boy has five barley loaves and 2 fish. (</a:t>
            </a:r>
            <a:r>
              <a:rPr lang="en-US" dirty="0" err="1"/>
              <a:t>Jn</a:t>
            </a:r>
            <a:r>
              <a:rPr lang="en-US" dirty="0"/>
              <a:t> 6:9)</a:t>
            </a:r>
          </a:p>
          <a:p>
            <a:pPr marL="457200" indent="-457200" algn="l">
              <a:buFont typeface="Arial" panose="020B0604020202020204" pitchFamily="34" charset="0"/>
              <a:buChar char="•"/>
            </a:pPr>
            <a:r>
              <a:rPr lang="en-US" dirty="0"/>
              <a:t>Jesus tells the disciples to have the crowd sit down – about 5000 men. (</a:t>
            </a:r>
            <a:r>
              <a:rPr lang="en-US" dirty="0" err="1"/>
              <a:t>Jn</a:t>
            </a:r>
            <a:r>
              <a:rPr lang="en-US" dirty="0"/>
              <a:t> 6:10)</a:t>
            </a:r>
          </a:p>
          <a:p>
            <a:endParaRPr lang="en-US" dirty="0"/>
          </a:p>
        </p:txBody>
      </p:sp>
    </p:spTree>
    <p:extLst>
      <p:ext uri="{BB962C8B-B14F-4D97-AF65-F5344CB8AC3E}">
        <p14:creationId xmlns:p14="http://schemas.microsoft.com/office/powerpoint/2010/main" val="12454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feeds the 5000 (</a:t>
            </a:r>
            <a:r>
              <a:rPr lang="en-US" u="sng" dirty="0" err="1"/>
              <a:t>Jn</a:t>
            </a:r>
            <a:r>
              <a:rPr lang="en-US" u="sng" dirty="0"/>
              <a:t> 6:1-15)</a:t>
            </a:r>
          </a:p>
          <a:p>
            <a:pPr marL="457200" indent="-457200" algn="l">
              <a:buFont typeface="Arial" panose="020B0604020202020204" pitchFamily="34" charset="0"/>
              <a:buChar char="•"/>
            </a:pPr>
            <a:r>
              <a:rPr lang="en-US" dirty="0"/>
              <a:t>Jesus blessed the food and started distributing it to the crowd. (</a:t>
            </a:r>
            <a:r>
              <a:rPr lang="en-US" dirty="0" err="1"/>
              <a:t>Jn</a:t>
            </a:r>
            <a:r>
              <a:rPr lang="en-US" dirty="0"/>
              <a:t> 6:11)</a:t>
            </a:r>
          </a:p>
          <a:p>
            <a:pPr marL="457200" indent="-457200" algn="l">
              <a:buFont typeface="Arial" panose="020B0604020202020204" pitchFamily="34" charset="0"/>
              <a:buChar char="•"/>
            </a:pPr>
            <a:r>
              <a:rPr lang="en-US" dirty="0"/>
              <a:t>Afterwards, He instructs his disciples to gather the leftovers.   They filled twelve baskets of fragments. (</a:t>
            </a:r>
            <a:r>
              <a:rPr lang="en-US" dirty="0" err="1"/>
              <a:t>Jn</a:t>
            </a:r>
            <a:r>
              <a:rPr lang="en-US" dirty="0"/>
              <a:t> 6:12-13)</a:t>
            </a:r>
          </a:p>
          <a:p>
            <a:endParaRPr lang="en-US" dirty="0"/>
          </a:p>
        </p:txBody>
      </p:sp>
    </p:spTree>
    <p:extLst>
      <p:ext uri="{BB962C8B-B14F-4D97-AF65-F5344CB8AC3E}">
        <p14:creationId xmlns:p14="http://schemas.microsoft.com/office/powerpoint/2010/main" val="128258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Jesus feeds the 5000 (</a:t>
            </a:r>
            <a:r>
              <a:rPr lang="en-US" u="sng" dirty="0" err="1"/>
              <a:t>Jn</a:t>
            </a:r>
            <a:r>
              <a:rPr lang="en-US" u="sng" dirty="0"/>
              <a:t> 6:1-15)</a:t>
            </a:r>
          </a:p>
          <a:p>
            <a:pPr marL="457200" indent="-457200" algn="l">
              <a:buFont typeface="Arial" panose="020B0604020202020204" pitchFamily="34" charset="0"/>
              <a:buChar char="•"/>
            </a:pPr>
            <a:r>
              <a:rPr lang="en-US" dirty="0"/>
              <a:t>The response of the people: “This is indeed the Prophet who is to come into the world.” (</a:t>
            </a:r>
            <a:r>
              <a:rPr lang="en-US" dirty="0" err="1"/>
              <a:t>Jn</a:t>
            </a:r>
            <a:r>
              <a:rPr lang="en-US" dirty="0"/>
              <a:t> 6:14; </a:t>
            </a:r>
            <a:r>
              <a:rPr lang="en-US" dirty="0" err="1"/>
              <a:t>Deut</a:t>
            </a:r>
            <a:r>
              <a:rPr lang="en-US" dirty="0"/>
              <a:t> 18:15)</a:t>
            </a:r>
          </a:p>
          <a:p>
            <a:pPr marL="457200" indent="-457200" algn="l">
              <a:buFont typeface="Arial" panose="020B0604020202020204" pitchFamily="34" charset="0"/>
              <a:buChar char="•"/>
            </a:pPr>
            <a:r>
              <a:rPr lang="en-US" dirty="0"/>
              <a:t>Jesus has to withdraw Himself from them for fear of them trying to forcibly set Him up as king.  (</a:t>
            </a:r>
            <a:r>
              <a:rPr lang="en-US" dirty="0" err="1"/>
              <a:t>Jn</a:t>
            </a:r>
            <a:r>
              <a:rPr lang="en-US" dirty="0"/>
              <a:t> 6:15)</a:t>
            </a:r>
          </a:p>
        </p:txBody>
      </p:sp>
    </p:spTree>
    <p:extLst>
      <p:ext uri="{BB962C8B-B14F-4D97-AF65-F5344CB8AC3E}">
        <p14:creationId xmlns:p14="http://schemas.microsoft.com/office/powerpoint/2010/main" val="24438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The Immediate Context:</a:t>
            </a:r>
          </a:p>
          <a:p>
            <a:r>
              <a:rPr lang="en-US" dirty="0"/>
              <a:t>The Crowd Reassembles (</a:t>
            </a:r>
            <a:r>
              <a:rPr lang="en-US" dirty="0" err="1"/>
              <a:t>Jn</a:t>
            </a:r>
            <a:r>
              <a:rPr lang="en-US" dirty="0"/>
              <a:t> 6:22-25)</a:t>
            </a:r>
          </a:p>
        </p:txBody>
      </p:sp>
    </p:spTree>
    <p:extLst>
      <p:ext uri="{BB962C8B-B14F-4D97-AF65-F5344CB8AC3E}">
        <p14:creationId xmlns:p14="http://schemas.microsoft.com/office/powerpoint/2010/main" val="350311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u="sng" dirty="0"/>
              <a:t>The crowd reassembles (</a:t>
            </a:r>
            <a:r>
              <a:rPr lang="en-US" u="sng" dirty="0" err="1"/>
              <a:t>Jn</a:t>
            </a:r>
            <a:r>
              <a:rPr lang="en-US" u="sng" dirty="0"/>
              <a:t> 6:22-25)</a:t>
            </a:r>
          </a:p>
          <a:p>
            <a:pPr marL="457200" indent="-457200" algn="l">
              <a:buFont typeface="Arial" panose="020B0604020202020204" pitchFamily="34" charset="0"/>
              <a:buChar char="•"/>
            </a:pPr>
            <a:r>
              <a:rPr lang="en-US" dirty="0"/>
              <a:t>The next morning, the crowd determines that Jesus and His disciples have left. (</a:t>
            </a:r>
            <a:r>
              <a:rPr lang="en-US" dirty="0" err="1"/>
              <a:t>Jn</a:t>
            </a:r>
            <a:r>
              <a:rPr lang="en-US" dirty="0"/>
              <a:t> 6:22)</a:t>
            </a:r>
          </a:p>
          <a:p>
            <a:pPr marL="457200" indent="-457200" algn="l">
              <a:buFont typeface="Arial" panose="020B0604020202020204" pitchFamily="34" charset="0"/>
              <a:buChar char="•"/>
            </a:pPr>
            <a:r>
              <a:rPr lang="en-US" dirty="0"/>
              <a:t>The crowd departs for Capernaum seeking Jesus. (</a:t>
            </a:r>
            <a:r>
              <a:rPr lang="en-US" dirty="0" err="1"/>
              <a:t>Jn</a:t>
            </a:r>
            <a:r>
              <a:rPr lang="en-US" dirty="0"/>
              <a:t> 6:24)</a:t>
            </a:r>
          </a:p>
        </p:txBody>
      </p:sp>
    </p:spTree>
    <p:extLst>
      <p:ext uri="{BB962C8B-B14F-4D97-AF65-F5344CB8AC3E}">
        <p14:creationId xmlns:p14="http://schemas.microsoft.com/office/powerpoint/2010/main" val="397605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1317</TotalTime>
  <Words>1152</Words>
  <Application>Microsoft Office PowerPoint</Application>
  <PresentationFormat>On-screen Show (4:3)</PresentationFormat>
  <Paragraphs>77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East End</cp:lastModifiedBy>
  <cp:revision>45</cp:revision>
  <cp:lastPrinted>2018-12-09T12:55:55Z</cp:lastPrinted>
  <dcterms:created xsi:type="dcterms:W3CDTF">2014-03-26T14:03:34Z</dcterms:created>
  <dcterms:modified xsi:type="dcterms:W3CDTF">2018-12-09T15:21:03Z</dcterms:modified>
</cp:coreProperties>
</file>