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9" r:id="rId8"/>
    <p:sldId id="270" r:id="rId9"/>
    <p:sldId id="267" r:id="rId10"/>
    <p:sldId id="271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20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414-FBEF-4189-8A7F-B3D30B6D7E12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EA6-134A-4C1D-AB2E-F663E1D2C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0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414-FBEF-4189-8A7F-B3D30B6D7E12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EA6-134A-4C1D-AB2E-F663E1D2C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414-FBEF-4189-8A7F-B3D30B6D7E12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EA6-134A-4C1D-AB2E-F663E1D2C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9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414-FBEF-4189-8A7F-B3D30B6D7E12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EA6-134A-4C1D-AB2E-F663E1D2C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0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414-FBEF-4189-8A7F-B3D30B6D7E12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EA6-134A-4C1D-AB2E-F663E1D2C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08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414-FBEF-4189-8A7F-B3D30B6D7E12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EA6-134A-4C1D-AB2E-F663E1D2C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414-FBEF-4189-8A7F-B3D30B6D7E12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EA6-134A-4C1D-AB2E-F663E1D2C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7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414-FBEF-4189-8A7F-B3D30B6D7E12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EA6-134A-4C1D-AB2E-F663E1D2C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5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414-FBEF-4189-8A7F-B3D30B6D7E12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EA6-134A-4C1D-AB2E-F663E1D2C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4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414-FBEF-4189-8A7F-B3D30B6D7E12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EA6-134A-4C1D-AB2E-F663E1D2C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4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414-FBEF-4189-8A7F-B3D30B6D7E12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EA6-134A-4C1D-AB2E-F663E1D2C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7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07414-FBEF-4189-8A7F-B3D30B6D7E12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FEA6-134A-4C1D-AB2E-F663E1D2C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2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51F24C-3D71-4995-9D5E-93F7FB113D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734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AB7531-ACFD-4D7A-9FA0-3CC8CE9C5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83DCEEA-0313-4B0A-839C-3F1EB705F797}"/>
              </a:ext>
            </a:extLst>
          </p:cNvPr>
          <p:cNvSpPr/>
          <p:nvPr/>
        </p:nvSpPr>
        <p:spPr>
          <a:xfrm>
            <a:off x="379046" y="303744"/>
            <a:ext cx="838590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YOU BEEN ADDED TO CHRIST’S CHURCH?</a:t>
            </a:r>
          </a:p>
          <a:p>
            <a:pPr algn="ctr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HEAR (Rom. 10:17)</a:t>
            </a:r>
          </a:p>
          <a:p>
            <a:pPr algn="ctr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BELIEVE (Heb. 11:6)</a:t>
            </a:r>
          </a:p>
          <a:p>
            <a:pPr algn="ctr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REPENT (Luke 13:3)</a:t>
            </a:r>
          </a:p>
          <a:p>
            <a:pPr algn="ctr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CONFESS (Rom. 10:10)</a:t>
            </a:r>
          </a:p>
          <a:p>
            <a:pPr algn="ctr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BE BAPTIZED (Mark 16:16; Acts 2:38)</a:t>
            </a:r>
          </a:p>
        </p:txBody>
      </p:sp>
    </p:spTree>
    <p:extLst>
      <p:ext uri="{BB962C8B-B14F-4D97-AF65-F5344CB8AC3E}">
        <p14:creationId xmlns:p14="http://schemas.microsoft.com/office/powerpoint/2010/main" val="101992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51F24C-3D71-4995-9D5E-93F7FB113D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7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AB7531-ACFD-4D7A-9FA0-3CC8CE9C5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83DCEEA-0313-4B0A-839C-3F1EB705F797}"/>
              </a:ext>
            </a:extLst>
          </p:cNvPr>
          <p:cNvSpPr/>
          <p:nvPr/>
        </p:nvSpPr>
        <p:spPr>
          <a:xfrm>
            <a:off x="379046" y="482164"/>
            <a:ext cx="838590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16:13-16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when Jesus came into the district of Caesarea Philippi, he asked his disciples, “Who do people say that the Son of Man is?” 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they said, “Some say John the Baptist, others say Elijah, and others Jeremiah or one of the prophets.” 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said to 							them, “But who do you say that I 								am?” 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Simon Peter replied, “You 						are the Christ the Son of the living 						God.”</a:t>
            </a:r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20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AB7531-ACFD-4D7A-9FA0-3CC8CE9C5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83DCEEA-0313-4B0A-839C-3F1EB705F797}"/>
              </a:ext>
            </a:extLst>
          </p:cNvPr>
          <p:cNvSpPr/>
          <p:nvPr/>
        </p:nvSpPr>
        <p:spPr>
          <a:xfrm>
            <a:off x="379046" y="482164"/>
            <a:ext cx="83859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CHRIST</a:t>
            </a:r>
          </a:p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The prophesied Messiah; the anticipated 	 	 	  deliverer, redeemer, and king</a:t>
            </a:r>
          </a:p>
          <a:p>
            <a:endParaRPr lang="en-US" sz="1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SON OF THE LIVING GOD</a:t>
            </a:r>
          </a:p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Divine; conceived by the Holy Spirit; </a:t>
            </a:r>
          </a:p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see also Jn. 5:18 and Matt. 1:23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415F01-A270-4629-BFFD-77388598F7A8}"/>
              </a:ext>
            </a:extLst>
          </p:cNvPr>
          <p:cNvSpPr/>
          <p:nvPr/>
        </p:nvSpPr>
        <p:spPr>
          <a:xfrm>
            <a:off x="4047818" y="4088395"/>
            <a:ext cx="424507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Brings Salvation </a:t>
            </a:r>
          </a:p>
          <a:p>
            <a:pPr algn="ct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(Isa. 61:1; Jn. 6:35)</a:t>
            </a:r>
          </a:p>
          <a:p>
            <a:pPr algn="ctr"/>
            <a:endParaRPr lang="en-US" sz="16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Has all authority</a:t>
            </a:r>
          </a:p>
          <a:p>
            <a:pPr algn="ctr"/>
            <a:r>
              <a:rPr lang="en-US" sz="3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(Matt. 28:18; Col. 1:15-17)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759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AB7531-ACFD-4D7A-9FA0-3CC8CE9C5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83DCEEA-0313-4B0A-839C-3F1EB705F797}"/>
              </a:ext>
            </a:extLst>
          </p:cNvPr>
          <p:cNvSpPr/>
          <p:nvPr/>
        </p:nvSpPr>
        <p:spPr>
          <a:xfrm>
            <a:off x="379046" y="482164"/>
            <a:ext cx="838590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16:17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Jesus answered him, “Blessed are you, Simon Bar-Jonah! For flesh and blood has not revealed this to you, but my Father who is in heaven.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58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AB7531-ACFD-4D7A-9FA0-3CC8CE9C5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83DCEEA-0313-4B0A-839C-3F1EB705F797}"/>
              </a:ext>
            </a:extLst>
          </p:cNvPr>
          <p:cNvSpPr/>
          <p:nvPr/>
        </p:nvSpPr>
        <p:spPr>
          <a:xfrm>
            <a:off x="379046" y="482164"/>
            <a:ext cx="838590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16:17-18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Jesus answered him, “Blessed are you, Simon Bar-Jonah! For flesh and blood has not revealed this to you, but my Father who is in heaven.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A9720E-F1FA-4B1F-8DBD-14DCE90F8DE4}"/>
              </a:ext>
            </a:extLst>
          </p:cNvPr>
          <p:cNvSpPr/>
          <p:nvPr/>
        </p:nvSpPr>
        <p:spPr>
          <a:xfrm>
            <a:off x="379047" y="2056694"/>
            <a:ext cx="8385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 18 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 tell you, you are Peter, and on this rock I will build my church </a:t>
            </a:r>
          </a:p>
        </p:txBody>
      </p:sp>
    </p:spTree>
    <p:extLst>
      <p:ext uri="{BB962C8B-B14F-4D97-AF65-F5344CB8AC3E}">
        <p14:creationId xmlns:p14="http://schemas.microsoft.com/office/powerpoint/2010/main" val="327341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AB7531-ACFD-4D7A-9FA0-3CC8CE9C5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83DCEEA-0313-4B0A-839C-3F1EB705F797}"/>
              </a:ext>
            </a:extLst>
          </p:cNvPr>
          <p:cNvSpPr/>
          <p:nvPr/>
        </p:nvSpPr>
        <p:spPr>
          <a:xfrm>
            <a:off x="379046" y="482164"/>
            <a:ext cx="8385907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Church</a:t>
            </a:r>
          </a:p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Ekklesia – assembly; those who have been 		  	  called out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Not a structure, but people</a:t>
            </a:r>
          </a:p>
          <a:p>
            <a:endParaRPr lang="en-US" sz="12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Rock (Petra)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NOT Peter (Petros), but Peter’s foundational 	 	  					confession in v. 16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2FB476-7946-4A42-8BBD-AE24B8EFBB6F}"/>
              </a:ext>
            </a:extLst>
          </p:cNvPr>
          <p:cNvSpPr/>
          <p:nvPr/>
        </p:nvSpPr>
        <p:spPr>
          <a:xfrm>
            <a:off x="3401122" y="4429046"/>
            <a:ext cx="52410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church is made up of the saved who live with an obedient faith in Christ  </a:t>
            </a:r>
          </a:p>
          <a:p>
            <a:pPr lvl="0" algn="ctr"/>
            <a:r>
              <a:rPr lang="en-US" sz="32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(Acts 2:47)</a:t>
            </a:r>
          </a:p>
        </p:txBody>
      </p:sp>
    </p:spTree>
    <p:extLst>
      <p:ext uri="{BB962C8B-B14F-4D97-AF65-F5344CB8AC3E}">
        <p14:creationId xmlns:p14="http://schemas.microsoft.com/office/powerpoint/2010/main" val="15884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AB7531-ACFD-4D7A-9FA0-3CC8CE9C5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83DCEEA-0313-4B0A-839C-3F1EB705F797}"/>
              </a:ext>
            </a:extLst>
          </p:cNvPr>
          <p:cNvSpPr/>
          <p:nvPr/>
        </p:nvSpPr>
        <p:spPr>
          <a:xfrm>
            <a:off x="379046" y="482164"/>
            <a:ext cx="838590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IS THE ONE TRUE FOUNDATION</a:t>
            </a:r>
          </a:p>
          <a:p>
            <a:endParaRPr lang="en-US" sz="1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Cor. 3:11 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no one can lay a foundation other than that which is laid, which is Jesus Christ. </a:t>
            </a:r>
          </a:p>
          <a:p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also Eph. 4:4; Rom. 12:4-5; 1 Cor. 12:20</a:t>
            </a:r>
          </a:p>
          <a:p>
            <a:endParaRPr lang="en-US" sz="32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6721DA-AD51-415C-A37D-D0BD39EC5D9A}"/>
              </a:ext>
            </a:extLst>
          </p:cNvPr>
          <p:cNvSpPr/>
          <p:nvPr/>
        </p:nvSpPr>
        <p:spPr>
          <a:xfrm>
            <a:off x="3200114" y="4144705"/>
            <a:ext cx="56651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referred to as </a:t>
            </a:r>
          </a:p>
          <a:p>
            <a:pPr algn="ct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cornerstone”</a:t>
            </a:r>
          </a:p>
          <a:p>
            <a:pPr algn="ctr"/>
            <a:r>
              <a:rPr lang="en-US" sz="3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(Eph. 2:19-21; Acts 4:11; </a:t>
            </a:r>
          </a:p>
          <a:p>
            <a:pPr algn="ctr"/>
            <a:r>
              <a:rPr lang="en-US" sz="3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1 Pet. 2:6-7)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990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AB7531-ACFD-4D7A-9FA0-3CC8CE9C5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83DCEEA-0313-4B0A-839C-3F1EB705F797}"/>
              </a:ext>
            </a:extLst>
          </p:cNvPr>
          <p:cNvSpPr/>
          <p:nvPr/>
        </p:nvSpPr>
        <p:spPr>
          <a:xfrm>
            <a:off x="379046" y="482164"/>
            <a:ext cx="83859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SAID HE WOULD BUILD ONE CHURCH </a:t>
            </a:r>
          </a:p>
          <a:p>
            <a:endParaRPr lang="en-US" sz="1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16:18 </a:t>
            </a:r>
          </a:p>
          <a:p>
            <a:r>
              <a:rPr lang="en-US" sz="32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 tell you, you are Peter, and on this rock I will build my church </a:t>
            </a:r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D87266B-165E-4AD6-B869-F2B273E33397}"/>
              </a:ext>
            </a:extLst>
          </p:cNvPr>
          <p:cNvSpPr/>
          <p:nvPr/>
        </p:nvSpPr>
        <p:spPr>
          <a:xfrm>
            <a:off x="2751545" y="3429000"/>
            <a:ext cx="6202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inspired apostles would continue building upon the foundation</a:t>
            </a:r>
          </a:p>
          <a:p>
            <a:pPr algn="ctr"/>
            <a:r>
              <a:rPr lang="en-US" sz="3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(Matt. 16:19; 18:18; Eph.. 2:20)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293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AB7531-ACFD-4D7A-9FA0-3CC8CE9C5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83DCEEA-0313-4B0A-839C-3F1EB705F797}"/>
              </a:ext>
            </a:extLst>
          </p:cNvPr>
          <p:cNvSpPr/>
          <p:nvPr/>
        </p:nvSpPr>
        <p:spPr>
          <a:xfrm>
            <a:off x="379046" y="482164"/>
            <a:ext cx="838590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16:17-18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Jesus answered him, “Blessed are you, Simon Bar-Jonah! For flesh and blood has not revealed this to you, but my Father who is in heaven.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A9720E-F1FA-4B1F-8DBD-14DCE90F8DE4}"/>
              </a:ext>
            </a:extLst>
          </p:cNvPr>
          <p:cNvSpPr/>
          <p:nvPr/>
        </p:nvSpPr>
        <p:spPr>
          <a:xfrm>
            <a:off x="379047" y="2056694"/>
            <a:ext cx="8385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 18 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 tell you, you are Peter, and on this rock I will build my church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7FDEE0-E7FF-4989-866B-B33AEE569C6E}"/>
              </a:ext>
            </a:extLst>
          </p:cNvPr>
          <p:cNvSpPr/>
          <p:nvPr/>
        </p:nvSpPr>
        <p:spPr>
          <a:xfrm>
            <a:off x="1469209" y="3052730"/>
            <a:ext cx="72314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 the gates of hell shall not prevail against it</a:t>
            </a:r>
            <a:r>
              <a:rPr lang="en-US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0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</TotalTime>
  <Words>261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9</cp:revision>
  <dcterms:created xsi:type="dcterms:W3CDTF">2018-08-14T15:30:06Z</dcterms:created>
  <dcterms:modified xsi:type="dcterms:W3CDTF">2018-08-19T14:20:41Z</dcterms:modified>
</cp:coreProperties>
</file>