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9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4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2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4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7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4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3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8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63A0-D8C5-41EE-A1A7-2750C00C6682}" type="datetimeFigureOut">
              <a:rPr lang="en-US" smtClean="0"/>
              <a:t>7/1/2018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AFF0-717D-4733-911C-206B45D4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38C09-B97E-4334-A62F-F2B2AD717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54A0F-87DA-4CC4-BD0A-2A2AD8A4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E22ADD-95D8-43E5-8F6F-04F4BE50FAE7}"/>
              </a:ext>
            </a:extLst>
          </p:cNvPr>
          <p:cNvSpPr/>
          <p:nvPr/>
        </p:nvSpPr>
        <p:spPr>
          <a:xfrm>
            <a:off x="679938" y="1843950"/>
            <a:ext cx="77841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7:28-29</a:t>
            </a:r>
          </a:p>
          <a:p>
            <a:endParaRPr lang="en-US" sz="800" dirty="0">
              <a:solidFill>
                <a:srgbClr val="2B2B2B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when Jesus finished these sayings, the crowds were astonished at his teaching,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he was teaching them as one who had authority, and not as their scribes.</a:t>
            </a:r>
          </a:p>
          <a:p>
            <a:endParaRPr lang="en-US" sz="3200" dirty="0">
              <a:solidFill>
                <a:srgbClr val="2B2B2B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54A0F-87DA-4CC4-BD0A-2A2AD8A4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E22ADD-95D8-43E5-8F6F-04F4BE50FAE7}"/>
              </a:ext>
            </a:extLst>
          </p:cNvPr>
          <p:cNvSpPr/>
          <p:nvPr/>
        </p:nvSpPr>
        <p:spPr>
          <a:xfrm>
            <a:off x="484554" y="612844"/>
            <a:ext cx="81748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7:24-27</a:t>
            </a:r>
          </a:p>
          <a:p>
            <a:endParaRPr lang="en-US" sz="800" dirty="0">
              <a:solidFill>
                <a:srgbClr val="2B2B2B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“Everyone then who hears these words of mine and does them will be like a wise man who built his house on the rock.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rain fell, and the floods came, and the winds blew and beat on that house, but it did not fall, because it had been founded on the rock.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everyone who hears these words of mine and does not do them will be like a foolish man who built his house on the sand.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rain fell, and the floods came, and the winds blew and beat against that house, and it fell, and great was the fall of it.”</a:t>
            </a:r>
          </a:p>
        </p:txBody>
      </p:sp>
    </p:spTree>
    <p:extLst>
      <p:ext uri="{BB962C8B-B14F-4D97-AF65-F5344CB8AC3E}">
        <p14:creationId xmlns:p14="http://schemas.microsoft.com/office/powerpoint/2010/main" val="3710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54A0F-87DA-4CC4-BD0A-2A2AD8A4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E22ADD-95D8-43E5-8F6F-04F4BE50FAE7}"/>
              </a:ext>
            </a:extLst>
          </p:cNvPr>
          <p:cNvSpPr/>
          <p:nvPr/>
        </p:nvSpPr>
        <p:spPr>
          <a:xfrm>
            <a:off x="484554" y="859065"/>
            <a:ext cx="817489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1:22-25</a:t>
            </a:r>
          </a:p>
          <a:p>
            <a:endParaRPr lang="en-US" sz="800" dirty="0">
              <a:solidFill>
                <a:srgbClr val="2B2B2B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be doers of the word, and not hearers only, deceiving yourselves.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if anyone is a hearer of the word and not a doer, he is like a man who looks intently at his natural face in a mirror.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he looks at himself and goes away and at once forgets what he was like.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the one who looks into the perfect law, the law of liberty, and perseveres, being no hearer who forgets but a doer who acts, he will be blessed in his doing. </a:t>
            </a:r>
          </a:p>
        </p:txBody>
      </p:sp>
    </p:spTree>
    <p:extLst>
      <p:ext uri="{BB962C8B-B14F-4D97-AF65-F5344CB8AC3E}">
        <p14:creationId xmlns:p14="http://schemas.microsoft.com/office/powerpoint/2010/main" val="32550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54A0F-87DA-4CC4-BD0A-2A2AD8A4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E22ADD-95D8-43E5-8F6F-04F4BE50FAE7}"/>
              </a:ext>
            </a:extLst>
          </p:cNvPr>
          <p:cNvSpPr/>
          <p:nvPr/>
        </p:nvSpPr>
        <p:spPr>
          <a:xfrm>
            <a:off x="484554" y="612844"/>
            <a:ext cx="81748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7:24-27</a:t>
            </a:r>
          </a:p>
          <a:p>
            <a:endParaRPr lang="en-US" sz="800" dirty="0">
              <a:solidFill>
                <a:srgbClr val="2B2B2B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“Everyone then who hears these words of mine and does them will be like a wise man who built his house on the rock.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rain fell, and the floods came, and the winds blew and beat on that house, but it did not fall, because it had been founded on the rock.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everyone who hears these words of mine and does not do them will be like a foolish man who built his house on the sand. </a:t>
            </a:r>
            <a:r>
              <a:rPr lang="en-US" sz="3200" baseline="300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3200" dirty="0">
                <a:solidFill>
                  <a:srgbClr val="2B2B2B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rain fell, and the floods came, and the winds blew and beat against that house, and it fell, and great was the fall of it.”</a:t>
            </a:r>
          </a:p>
        </p:txBody>
      </p:sp>
    </p:spTree>
    <p:extLst>
      <p:ext uri="{BB962C8B-B14F-4D97-AF65-F5344CB8AC3E}">
        <p14:creationId xmlns:p14="http://schemas.microsoft.com/office/powerpoint/2010/main" val="33137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38C09-B97E-4334-A62F-F2B2AD717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8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2</cp:revision>
  <dcterms:created xsi:type="dcterms:W3CDTF">2018-07-01T18:32:38Z</dcterms:created>
  <dcterms:modified xsi:type="dcterms:W3CDTF">2018-07-01T20:59:19Z</dcterms:modified>
</cp:coreProperties>
</file>