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1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6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5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4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8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4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C970-D559-4511-99F5-5A41B69F29D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6FD2-2EE5-42FC-9BC2-02FB80C5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4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8C4095-699A-4E56-847C-D78CD413E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47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8C4095-699A-4E56-847C-D78CD413E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1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3:22-25</a:t>
            </a:r>
          </a:p>
          <a:p>
            <a:pPr algn="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Bondservants, obey in everything those who 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your earthly masters, not by way of eye-service, 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people-pleasers, but with sincerity of heart, fearing the Lord.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you do, work heartily, as for the Lord and not for men,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knowing that from the Lord 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receive the inheritance as your reward. 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serving the Lord Christ. 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wrongdoer 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paid back for the wrong he has done, 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there is no partiality.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7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4:1</a:t>
            </a:r>
          </a:p>
          <a:p>
            <a:pPr algn="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Masters, treat your bondservants justly and fairly, knowing that you also have a Master in heaven.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4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Obedient</a:t>
            </a:r>
            <a:endParaRPr lang="en-US" sz="40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4E66B8-0147-4EA9-8FA1-19C4C0CA41C7}"/>
              </a:ext>
            </a:extLst>
          </p:cNvPr>
          <p:cNvSpPr/>
          <p:nvPr/>
        </p:nvSpPr>
        <p:spPr>
          <a:xfrm>
            <a:off x="1703754" y="1501530"/>
            <a:ext cx="71276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Bondservants, obey in everything those who are your earthly masters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025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Genuine Attitude</a:t>
            </a:r>
          </a:p>
          <a:p>
            <a:pPr algn="r"/>
            <a:endParaRPr lang="en-US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4E66B8-0147-4EA9-8FA1-19C4C0CA41C7}"/>
              </a:ext>
            </a:extLst>
          </p:cNvPr>
          <p:cNvSpPr/>
          <p:nvPr/>
        </p:nvSpPr>
        <p:spPr>
          <a:xfrm>
            <a:off x="1336431" y="1501530"/>
            <a:ext cx="74949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Bondservants, obey in everything those who are your earthly masters, not by way of eye-service, as people-pleasers, but with sincerity of heart, fearing the Lord.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87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Motivated by Christ</a:t>
            </a:r>
          </a:p>
          <a:p>
            <a:pPr algn="r"/>
            <a:endParaRPr lang="en-US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4E66B8-0147-4EA9-8FA1-19C4C0CA41C7}"/>
              </a:ext>
            </a:extLst>
          </p:cNvPr>
          <p:cNvSpPr/>
          <p:nvPr/>
        </p:nvSpPr>
        <p:spPr>
          <a:xfrm>
            <a:off x="1336431" y="1501530"/>
            <a:ext cx="74949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Bondservants, obey in everything those who are your earthly masters, not by way of eye-service, as people-pleasers, but with sincerity of heart, fearing the Lord.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Whatever you do, work heartily, as for the Lord and not for men,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438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Motivated by Christ</a:t>
            </a:r>
          </a:p>
          <a:p>
            <a:pPr algn="r"/>
            <a:endParaRPr lang="en-US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4E66B8-0147-4EA9-8FA1-19C4C0CA41C7}"/>
              </a:ext>
            </a:extLst>
          </p:cNvPr>
          <p:cNvSpPr/>
          <p:nvPr/>
        </p:nvSpPr>
        <p:spPr>
          <a:xfrm>
            <a:off x="1336431" y="1501530"/>
            <a:ext cx="74949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Bondservants, obey in everything those who are your earthly masters, not by way of eye-service, as people-pleasers, but with sincerity of heart, fearing the Lord. </a:t>
            </a:r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Whatever you do, work heartily, as for the Lord and not for men, </a:t>
            </a:r>
          </a:p>
          <a:p>
            <a:pPr algn="r"/>
            <a:r>
              <a:rPr lang="en-US" sz="32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knowing that from the Lord you will receive the inheritance as your reward. You are serving the Lord Christ.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824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 to Christian Bosses</a:t>
            </a:r>
          </a:p>
          <a:p>
            <a:pPr algn="r"/>
            <a:endParaRPr lang="en-US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4E66B8-0147-4EA9-8FA1-19C4C0CA41C7}"/>
              </a:ext>
            </a:extLst>
          </p:cNvPr>
          <p:cNvSpPr/>
          <p:nvPr/>
        </p:nvSpPr>
        <p:spPr>
          <a:xfrm>
            <a:off x="1336431" y="1501530"/>
            <a:ext cx="74949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4:1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Masters, treat your bondservants 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justly and fairly 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E28BAF-D6C0-4B85-982C-45433CB04AA3}"/>
              </a:ext>
            </a:extLst>
          </p:cNvPr>
          <p:cNvSpPr/>
          <p:nvPr/>
        </p:nvSpPr>
        <p:spPr>
          <a:xfrm>
            <a:off x="3858548" y="2911830"/>
            <a:ext cx="49728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6:9</a:t>
            </a:r>
          </a:p>
          <a:p>
            <a:pPr lvl="0"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Masters, do the same to them…</a:t>
            </a:r>
          </a:p>
        </p:txBody>
      </p:sp>
    </p:spTree>
    <p:extLst>
      <p:ext uri="{BB962C8B-B14F-4D97-AF65-F5344CB8AC3E}">
        <p14:creationId xmlns:p14="http://schemas.microsoft.com/office/powerpoint/2010/main" val="322507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928135-60FF-4FFE-97C6-C22C91BC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3A9003-28E4-4529-8381-7B97430C3252}"/>
              </a:ext>
            </a:extLst>
          </p:cNvPr>
          <p:cNvSpPr/>
          <p:nvPr/>
        </p:nvSpPr>
        <p:spPr>
          <a:xfrm>
            <a:off x="367323" y="381433"/>
            <a:ext cx="84640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 to Christian Bosses</a:t>
            </a:r>
          </a:p>
          <a:p>
            <a:pPr algn="r"/>
            <a:endParaRPr lang="en-US" sz="40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4E66B8-0147-4EA9-8FA1-19C4C0CA41C7}"/>
              </a:ext>
            </a:extLst>
          </p:cNvPr>
          <p:cNvSpPr/>
          <p:nvPr/>
        </p:nvSpPr>
        <p:spPr>
          <a:xfrm>
            <a:off x="1336431" y="1501530"/>
            <a:ext cx="7494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4:1 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Masters, treat your bondservants </a:t>
            </a:r>
          </a:p>
          <a:p>
            <a:pPr algn="r"/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justly and fairly, knowing that you also have a Master in heaven.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10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705</TotalTime>
  <Words>63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2018-04-05T20:26:10Z</dcterms:created>
  <dcterms:modified xsi:type="dcterms:W3CDTF">2018-04-15T13:28:24Z</dcterms:modified>
</cp:coreProperties>
</file>