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 id="264" r:id="rId7"/>
    <p:sldId id="265" r:id="rId8"/>
    <p:sldId id="266" r:id="rId9"/>
    <p:sldId id="268" r:id="rId10"/>
    <p:sldId id="269" r:id="rId11"/>
    <p:sldId id="270" r:id="rId12"/>
    <p:sldId id="271" r:id="rId13"/>
    <p:sldId id="2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EF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68" d="100"/>
          <a:sy n="68" d="100"/>
        </p:scale>
        <p:origin x="450"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66ACA8-2A88-4F6E-A00F-A55A26975ED9}"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52CE9-7A84-4C89-9781-0E0357E6A8CE}" type="slidenum">
              <a:rPr lang="en-US" smtClean="0"/>
              <a:t>‹#›</a:t>
            </a:fld>
            <a:endParaRPr lang="en-US"/>
          </a:p>
        </p:txBody>
      </p:sp>
    </p:spTree>
    <p:extLst>
      <p:ext uri="{BB962C8B-B14F-4D97-AF65-F5344CB8AC3E}">
        <p14:creationId xmlns:p14="http://schemas.microsoft.com/office/powerpoint/2010/main" val="2095345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66ACA8-2A88-4F6E-A00F-A55A26975ED9}"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52CE9-7A84-4C89-9781-0E0357E6A8CE}" type="slidenum">
              <a:rPr lang="en-US" smtClean="0"/>
              <a:t>‹#›</a:t>
            </a:fld>
            <a:endParaRPr lang="en-US"/>
          </a:p>
        </p:txBody>
      </p:sp>
    </p:spTree>
    <p:extLst>
      <p:ext uri="{BB962C8B-B14F-4D97-AF65-F5344CB8AC3E}">
        <p14:creationId xmlns:p14="http://schemas.microsoft.com/office/powerpoint/2010/main" val="250842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66ACA8-2A88-4F6E-A00F-A55A26975ED9}"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52CE9-7A84-4C89-9781-0E0357E6A8CE}" type="slidenum">
              <a:rPr lang="en-US" smtClean="0"/>
              <a:t>‹#›</a:t>
            </a:fld>
            <a:endParaRPr lang="en-US"/>
          </a:p>
        </p:txBody>
      </p:sp>
    </p:spTree>
    <p:extLst>
      <p:ext uri="{BB962C8B-B14F-4D97-AF65-F5344CB8AC3E}">
        <p14:creationId xmlns:p14="http://schemas.microsoft.com/office/powerpoint/2010/main" val="438363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66ACA8-2A88-4F6E-A00F-A55A26975ED9}"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52CE9-7A84-4C89-9781-0E0357E6A8CE}" type="slidenum">
              <a:rPr lang="en-US" smtClean="0"/>
              <a:t>‹#›</a:t>
            </a:fld>
            <a:endParaRPr lang="en-US"/>
          </a:p>
        </p:txBody>
      </p:sp>
    </p:spTree>
    <p:extLst>
      <p:ext uri="{BB962C8B-B14F-4D97-AF65-F5344CB8AC3E}">
        <p14:creationId xmlns:p14="http://schemas.microsoft.com/office/powerpoint/2010/main" val="2444682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66ACA8-2A88-4F6E-A00F-A55A26975ED9}"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52CE9-7A84-4C89-9781-0E0357E6A8CE}" type="slidenum">
              <a:rPr lang="en-US" smtClean="0"/>
              <a:t>‹#›</a:t>
            </a:fld>
            <a:endParaRPr lang="en-US"/>
          </a:p>
        </p:txBody>
      </p:sp>
    </p:spTree>
    <p:extLst>
      <p:ext uri="{BB962C8B-B14F-4D97-AF65-F5344CB8AC3E}">
        <p14:creationId xmlns:p14="http://schemas.microsoft.com/office/powerpoint/2010/main" val="126546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66ACA8-2A88-4F6E-A00F-A55A26975ED9}"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52CE9-7A84-4C89-9781-0E0357E6A8CE}" type="slidenum">
              <a:rPr lang="en-US" smtClean="0"/>
              <a:t>‹#›</a:t>
            </a:fld>
            <a:endParaRPr lang="en-US"/>
          </a:p>
        </p:txBody>
      </p:sp>
    </p:spTree>
    <p:extLst>
      <p:ext uri="{BB962C8B-B14F-4D97-AF65-F5344CB8AC3E}">
        <p14:creationId xmlns:p14="http://schemas.microsoft.com/office/powerpoint/2010/main" val="330860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66ACA8-2A88-4F6E-A00F-A55A26975ED9}" type="datetimeFigureOut">
              <a:rPr lang="en-US" smtClean="0"/>
              <a:t>3/11/2018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D52CE9-7A84-4C89-9781-0E0357E6A8CE}" type="slidenum">
              <a:rPr lang="en-US" smtClean="0"/>
              <a:t>‹#›</a:t>
            </a:fld>
            <a:endParaRPr lang="en-US"/>
          </a:p>
        </p:txBody>
      </p:sp>
    </p:spTree>
    <p:extLst>
      <p:ext uri="{BB962C8B-B14F-4D97-AF65-F5344CB8AC3E}">
        <p14:creationId xmlns:p14="http://schemas.microsoft.com/office/powerpoint/2010/main" val="3502802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66ACA8-2A88-4F6E-A00F-A55A26975ED9}" type="datetimeFigureOut">
              <a:rPr lang="en-US" smtClean="0"/>
              <a:t>3/11/2018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D52CE9-7A84-4C89-9781-0E0357E6A8CE}" type="slidenum">
              <a:rPr lang="en-US" smtClean="0"/>
              <a:t>‹#›</a:t>
            </a:fld>
            <a:endParaRPr lang="en-US"/>
          </a:p>
        </p:txBody>
      </p:sp>
    </p:spTree>
    <p:extLst>
      <p:ext uri="{BB962C8B-B14F-4D97-AF65-F5344CB8AC3E}">
        <p14:creationId xmlns:p14="http://schemas.microsoft.com/office/powerpoint/2010/main" val="1001202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6ACA8-2A88-4F6E-A00F-A55A26975ED9}" type="datetimeFigureOut">
              <a:rPr lang="en-US" smtClean="0"/>
              <a:t>3/11/2018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D52CE9-7A84-4C89-9781-0E0357E6A8CE}" type="slidenum">
              <a:rPr lang="en-US" smtClean="0"/>
              <a:t>‹#›</a:t>
            </a:fld>
            <a:endParaRPr lang="en-US"/>
          </a:p>
        </p:txBody>
      </p:sp>
    </p:spTree>
    <p:extLst>
      <p:ext uri="{BB962C8B-B14F-4D97-AF65-F5344CB8AC3E}">
        <p14:creationId xmlns:p14="http://schemas.microsoft.com/office/powerpoint/2010/main" val="69438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66ACA8-2A88-4F6E-A00F-A55A26975ED9}"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52CE9-7A84-4C89-9781-0E0357E6A8CE}" type="slidenum">
              <a:rPr lang="en-US" smtClean="0"/>
              <a:t>‹#›</a:t>
            </a:fld>
            <a:endParaRPr lang="en-US"/>
          </a:p>
        </p:txBody>
      </p:sp>
    </p:spTree>
    <p:extLst>
      <p:ext uri="{BB962C8B-B14F-4D97-AF65-F5344CB8AC3E}">
        <p14:creationId xmlns:p14="http://schemas.microsoft.com/office/powerpoint/2010/main" val="1497874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66ACA8-2A88-4F6E-A00F-A55A26975ED9}"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52CE9-7A84-4C89-9781-0E0357E6A8CE}" type="slidenum">
              <a:rPr lang="en-US" smtClean="0"/>
              <a:t>‹#›</a:t>
            </a:fld>
            <a:endParaRPr lang="en-US"/>
          </a:p>
        </p:txBody>
      </p:sp>
    </p:spTree>
    <p:extLst>
      <p:ext uri="{BB962C8B-B14F-4D97-AF65-F5344CB8AC3E}">
        <p14:creationId xmlns:p14="http://schemas.microsoft.com/office/powerpoint/2010/main" val="630741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6ACA8-2A88-4F6E-A00F-A55A26975ED9}" type="datetimeFigureOut">
              <a:rPr lang="en-US" smtClean="0"/>
              <a:t>3/11/2018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52CE9-7A84-4C89-9781-0E0357E6A8CE}" type="slidenum">
              <a:rPr lang="en-US" smtClean="0"/>
              <a:t>‹#›</a:t>
            </a:fld>
            <a:endParaRPr lang="en-US"/>
          </a:p>
        </p:txBody>
      </p:sp>
    </p:spTree>
    <p:extLst>
      <p:ext uri="{BB962C8B-B14F-4D97-AF65-F5344CB8AC3E}">
        <p14:creationId xmlns:p14="http://schemas.microsoft.com/office/powerpoint/2010/main" val="3303220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C009987-21AA-4969-B30E-9E65BB0DCB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extLst>
      <p:ext uri="{BB962C8B-B14F-4D97-AF65-F5344CB8AC3E}">
        <p14:creationId xmlns:p14="http://schemas.microsoft.com/office/powerpoint/2010/main" val="2948767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5C83E7-FB65-4C5B-8E72-49C9BFFC2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4" name="Rectangle 3">
            <a:extLst>
              <a:ext uri="{FF2B5EF4-FFF2-40B4-BE49-F238E27FC236}">
                <a16:creationId xmlns:a16="http://schemas.microsoft.com/office/drawing/2014/main" id="{5FFFE1E8-D85B-4C51-BD46-E5A6296124C8}"/>
              </a:ext>
            </a:extLst>
          </p:cNvPr>
          <p:cNvSpPr/>
          <p:nvPr/>
        </p:nvSpPr>
        <p:spPr>
          <a:xfrm>
            <a:off x="527538" y="428035"/>
            <a:ext cx="7916985" cy="7125027"/>
          </a:xfrm>
          <a:prstGeom prst="rect">
            <a:avLst/>
          </a:prstGeom>
        </p:spPr>
        <p:txBody>
          <a:bodyPr wrap="square">
            <a:spAutoFit/>
          </a:bodyPr>
          <a:lstStyle/>
          <a:p>
            <a:pPr algn="ctr"/>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r>
              <a:rPr lang="en-US" sz="36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Be careful what goes into our hearts (v. 11)</a:t>
            </a:r>
          </a:p>
          <a:p>
            <a:endParaRPr lang="en-US" sz="8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Utilize filters</a:t>
            </a:r>
          </a:p>
          <a:p>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“Unfollow” unbeneficial content</a:t>
            </a:r>
          </a:p>
          <a:p>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Be careful who you connect with</a:t>
            </a:r>
          </a:p>
          <a:p>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Be conscious of how much time we spend on social media (Pr. 28:19)</a:t>
            </a:r>
          </a:p>
          <a:p>
            <a:pPr marL="571500" indent="-571500">
              <a:buFontTx/>
              <a:buChar char="-"/>
            </a:pPr>
            <a:endPar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endPar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9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360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5C83E7-FB65-4C5B-8E72-49C9BFFC2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4" name="Rectangle 3">
            <a:extLst>
              <a:ext uri="{FF2B5EF4-FFF2-40B4-BE49-F238E27FC236}">
                <a16:creationId xmlns:a16="http://schemas.microsoft.com/office/drawing/2014/main" id="{5FFFE1E8-D85B-4C51-BD46-E5A6296124C8}"/>
              </a:ext>
            </a:extLst>
          </p:cNvPr>
          <p:cNvSpPr/>
          <p:nvPr/>
        </p:nvSpPr>
        <p:spPr>
          <a:xfrm>
            <a:off x="527538" y="428035"/>
            <a:ext cx="8288216" cy="7679025"/>
          </a:xfrm>
          <a:prstGeom prst="rect">
            <a:avLst/>
          </a:prstGeom>
        </p:spPr>
        <p:txBody>
          <a:bodyPr wrap="square">
            <a:spAutoFit/>
          </a:bodyPr>
          <a:lstStyle/>
          <a:p>
            <a:pPr algn="ctr"/>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r>
              <a:rPr lang="en-US" sz="36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Be careful what flows out of our hearts (v. 12)</a:t>
            </a:r>
          </a:p>
          <a:p>
            <a:endParaRPr lang="en-US" sz="8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There is no difference between “online” and “offline” communication</a:t>
            </a:r>
          </a:p>
          <a:p>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We are to be an influence and maintain our distinctiveness</a:t>
            </a:r>
          </a:p>
          <a:p>
            <a:pPr marL="571500" indent="-571500">
              <a:buFontTx/>
              <a:buChar char="-"/>
            </a:pPr>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How am I representing myself?</a:t>
            </a:r>
          </a:p>
          <a:p>
            <a:pPr marL="1028700" lvl="1" indent="-571500">
              <a:buFont typeface="Arial" panose="020B0604020202020204" pitchFamily="34" charset="0"/>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How am I representing God?</a:t>
            </a:r>
          </a:p>
          <a:p>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endPar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endPar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9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944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5C83E7-FB65-4C5B-8E72-49C9BFFC2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4" name="Rectangle 3">
            <a:extLst>
              <a:ext uri="{FF2B5EF4-FFF2-40B4-BE49-F238E27FC236}">
                <a16:creationId xmlns:a16="http://schemas.microsoft.com/office/drawing/2014/main" id="{5FFFE1E8-D85B-4C51-BD46-E5A6296124C8}"/>
              </a:ext>
            </a:extLst>
          </p:cNvPr>
          <p:cNvSpPr/>
          <p:nvPr/>
        </p:nvSpPr>
        <p:spPr>
          <a:xfrm>
            <a:off x="527538" y="428035"/>
            <a:ext cx="8288216" cy="6017032"/>
          </a:xfrm>
          <a:prstGeom prst="rect">
            <a:avLst/>
          </a:prstGeom>
        </p:spPr>
        <p:txBody>
          <a:bodyPr wrap="square">
            <a:spAutoFit/>
          </a:bodyPr>
          <a:lstStyle/>
          <a:p>
            <a:pPr algn="ctr"/>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r>
              <a:rPr lang="en-US" sz="36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Use Social Media for Good</a:t>
            </a:r>
          </a:p>
          <a:p>
            <a:endParaRPr lang="en-US" sz="8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Speak encouraging words</a:t>
            </a:r>
          </a:p>
          <a:p>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Share sermons, articles, and verses</a:t>
            </a:r>
          </a:p>
          <a:p>
            <a:pPr marL="571500" indent="-571500">
              <a:buFontTx/>
              <a:buChar char="-"/>
            </a:pPr>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In everything, do it to the glory of God</a:t>
            </a:r>
          </a:p>
          <a:p>
            <a:pPr marL="571500" indent="-571500">
              <a:buFontTx/>
              <a:buChar char="-"/>
            </a:pPr>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endPar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endPar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9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884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C009987-21AA-4969-B30E-9E65BB0DCB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extLst>
      <p:ext uri="{BB962C8B-B14F-4D97-AF65-F5344CB8AC3E}">
        <p14:creationId xmlns:p14="http://schemas.microsoft.com/office/powerpoint/2010/main" val="8306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5C83E7-FB65-4C5B-8E72-49C9BFFC2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4" name="Rectangle 3">
            <a:extLst>
              <a:ext uri="{FF2B5EF4-FFF2-40B4-BE49-F238E27FC236}">
                <a16:creationId xmlns:a16="http://schemas.microsoft.com/office/drawing/2014/main" id="{5FFFE1E8-D85B-4C51-BD46-E5A6296124C8}"/>
              </a:ext>
            </a:extLst>
          </p:cNvPr>
          <p:cNvSpPr/>
          <p:nvPr/>
        </p:nvSpPr>
        <p:spPr>
          <a:xfrm>
            <a:off x="609600" y="1216689"/>
            <a:ext cx="7674708" cy="1708160"/>
          </a:xfrm>
          <a:prstGeom prst="rect">
            <a:avLst/>
          </a:prstGeom>
        </p:spPr>
        <p:txBody>
          <a:bodyPr wrap="square">
            <a:spAutoFit/>
          </a:bodyPr>
          <a:lstStyle/>
          <a:p>
            <a:r>
              <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1 Peter 2:9</a:t>
            </a:r>
          </a:p>
          <a:p>
            <a:endParaRPr lang="en-US" sz="9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baseline="300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9 </a:t>
            </a:r>
            <a:r>
              <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But you are a chosen race, a royal priesthood, a holy nation, a people for his own possession, </a:t>
            </a:r>
          </a:p>
        </p:txBody>
      </p:sp>
    </p:spTree>
    <p:extLst>
      <p:ext uri="{BB962C8B-B14F-4D97-AF65-F5344CB8AC3E}">
        <p14:creationId xmlns:p14="http://schemas.microsoft.com/office/powerpoint/2010/main" val="116071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5C83E7-FB65-4C5B-8E72-49C9BFFC2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4" name="Rectangle 3">
            <a:extLst>
              <a:ext uri="{FF2B5EF4-FFF2-40B4-BE49-F238E27FC236}">
                <a16:creationId xmlns:a16="http://schemas.microsoft.com/office/drawing/2014/main" id="{5FFFE1E8-D85B-4C51-BD46-E5A6296124C8}"/>
              </a:ext>
            </a:extLst>
          </p:cNvPr>
          <p:cNvSpPr/>
          <p:nvPr/>
        </p:nvSpPr>
        <p:spPr>
          <a:xfrm>
            <a:off x="609600" y="1216689"/>
            <a:ext cx="7674708" cy="1708160"/>
          </a:xfrm>
          <a:prstGeom prst="rect">
            <a:avLst/>
          </a:prstGeom>
        </p:spPr>
        <p:txBody>
          <a:bodyPr wrap="square">
            <a:spAutoFit/>
          </a:bodyPr>
          <a:lstStyle/>
          <a:p>
            <a:r>
              <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1 Peter 2:9, 10</a:t>
            </a:r>
          </a:p>
          <a:p>
            <a:endParaRPr lang="en-US" sz="9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baseline="300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9 </a:t>
            </a:r>
            <a:r>
              <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But you are a chosen race, a royal priesthood, a holy nation, a people for his own possession, </a:t>
            </a:r>
          </a:p>
        </p:txBody>
      </p:sp>
      <p:sp>
        <p:nvSpPr>
          <p:cNvPr id="2" name="Rectangle 1">
            <a:extLst>
              <a:ext uri="{FF2B5EF4-FFF2-40B4-BE49-F238E27FC236}">
                <a16:creationId xmlns:a16="http://schemas.microsoft.com/office/drawing/2014/main" id="{F31DEC3C-2693-4229-A447-E1265F2CF05E}"/>
              </a:ext>
            </a:extLst>
          </p:cNvPr>
          <p:cNvSpPr/>
          <p:nvPr/>
        </p:nvSpPr>
        <p:spPr>
          <a:xfrm>
            <a:off x="609600" y="2333006"/>
            <a:ext cx="7745046" cy="3539430"/>
          </a:xfrm>
          <a:prstGeom prst="rect">
            <a:avLst/>
          </a:prstGeom>
        </p:spPr>
        <p:txBody>
          <a:bodyPr wrap="square">
            <a:spAutoFit/>
          </a:bodyPr>
          <a:lstStyle/>
          <a:p>
            <a:r>
              <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                                                                         that you may proclaim the excellencies of him who called you out of darkness into his marvelous light. </a:t>
            </a:r>
            <a:r>
              <a:rPr lang="en-US" sz="3200" b="1" baseline="300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10 </a:t>
            </a:r>
            <a:r>
              <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Once you were not a people, but now you are God's people; once you had not received mercy, but now you have </a:t>
            </a:r>
          </a:p>
          <a:p>
            <a:r>
              <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received mercy.</a:t>
            </a:r>
          </a:p>
        </p:txBody>
      </p:sp>
    </p:spTree>
    <p:extLst>
      <p:ext uri="{BB962C8B-B14F-4D97-AF65-F5344CB8AC3E}">
        <p14:creationId xmlns:p14="http://schemas.microsoft.com/office/powerpoint/2010/main" val="251015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5C83E7-FB65-4C5B-8E72-49C9BFFC2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4" name="Rectangle 3">
            <a:extLst>
              <a:ext uri="{FF2B5EF4-FFF2-40B4-BE49-F238E27FC236}">
                <a16:creationId xmlns:a16="http://schemas.microsoft.com/office/drawing/2014/main" id="{5FFFE1E8-D85B-4C51-BD46-E5A6296124C8}"/>
              </a:ext>
            </a:extLst>
          </p:cNvPr>
          <p:cNvSpPr/>
          <p:nvPr/>
        </p:nvSpPr>
        <p:spPr>
          <a:xfrm>
            <a:off x="609600" y="1216689"/>
            <a:ext cx="7674708" cy="4170372"/>
          </a:xfrm>
          <a:prstGeom prst="rect">
            <a:avLst/>
          </a:prstGeom>
        </p:spPr>
        <p:txBody>
          <a:bodyPr wrap="square">
            <a:spAutoFit/>
          </a:bodyPr>
          <a:lstStyle/>
          <a:p>
            <a:r>
              <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1 Peter 2:11, 12</a:t>
            </a:r>
          </a:p>
          <a:p>
            <a:endParaRPr lang="en-US" sz="9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baseline="300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11</a:t>
            </a:r>
            <a:r>
              <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 Beloved, I urge you as sojourners and exiles to abstain from the passions of the flesh, which wage war against your soul. </a:t>
            </a:r>
            <a:r>
              <a:rPr lang="en-US" sz="3200" b="1" baseline="300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12</a:t>
            </a:r>
            <a:r>
              <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 Keep your conduct among the Gentiles honorable, so that when they speak against you as evildoers, they may see your good deeds and glorify God on the day of visitation.</a:t>
            </a:r>
          </a:p>
        </p:txBody>
      </p:sp>
    </p:spTree>
    <p:extLst>
      <p:ext uri="{BB962C8B-B14F-4D97-AF65-F5344CB8AC3E}">
        <p14:creationId xmlns:p14="http://schemas.microsoft.com/office/powerpoint/2010/main" val="4527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5C83E7-FB65-4C5B-8E72-49C9BFFC2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4" name="Rectangle 3">
            <a:extLst>
              <a:ext uri="{FF2B5EF4-FFF2-40B4-BE49-F238E27FC236}">
                <a16:creationId xmlns:a16="http://schemas.microsoft.com/office/drawing/2014/main" id="{5FFFE1E8-D85B-4C51-BD46-E5A6296124C8}"/>
              </a:ext>
            </a:extLst>
          </p:cNvPr>
          <p:cNvSpPr/>
          <p:nvPr/>
        </p:nvSpPr>
        <p:spPr>
          <a:xfrm>
            <a:off x="613507" y="1466924"/>
            <a:ext cx="7916985" cy="3677930"/>
          </a:xfrm>
          <a:prstGeom prst="rect">
            <a:avLst/>
          </a:prstGeom>
        </p:spPr>
        <p:txBody>
          <a:bodyPr wrap="square">
            <a:spAutoFit/>
          </a:bodyPr>
          <a:lstStyle/>
          <a:p>
            <a:pPr algn="ctr"/>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6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116 minutes on social media per day</a:t>
            </a:r>
          </a:p>
          <a:p>
            <a:pPr algn="ctr"/>
            <a:endParaRPr lang="en-US" sz="20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6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5 years and 4 months over the </a:t>
            </a:r>
          </a:p>
          <a:p>
            <a:pPr algn="ctr"/>
            <a:r>
              <a:rPr lang="en-US" sz="36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course of a lifetime</a:t>
            </a:r>
          </a:p>
          <a:p>
            <a:pPr marL="457200" indent="-457200">
              <a:buFontTx/>
              <a:buChar char="-"/>
            </a:pPr>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9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306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5C83E7-FB65-4C5B-8E72-49C9BFFC2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4" name="Rectangle 3">
            <a:extLst>
              <a:ext uri="{FF2B5EF4-FFF2-40B4-BE49-F238E27FC236}">
                <a16:creationId xmlns:a16="http://schemas.microsoft.com/office/drawing/2014/main" id="{5FFFE1E8-D85B-4C51-BD46-E5A6296124C8}"/>
              </a:ext>
            </a:extLst>
          </p:cNvPr>
          <p:cNvSpPr/>
          <p:nvPr/>
        </p:nvSpPr>
        <p:spPr>
          <a:xfrm>
            <a:off x="613507" y="1928589"/>
            <a:ext cx="7916985" cy="3000821"/>
          </a:xfrm>
          <a:prstGeom prst="rect">
            <a:avLst/>
          </a:prstGeom>
        </p:spPr>
        <p:txBody>
          <a:bodyPr wrap="square">
            <a:spAutoFit/>
          </a:bodyPr>
          <a:lstStyle/>
          <a:p>
            <a:pPr algn="ctr"/>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6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Christians are to be distinct – </a:t>
            </a:r>
          </a:p>
          <a:p>
            <a:pPr algn="ctr"/>
            <a:r>
              <a:rPr lang="en-US" sz="36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even on Facebook!</a:t>
            </a:r>
          </a:p>
          <a:p>
            <a:pPr algn="ctr"/>
            <a:endParaRPr lang="en-US" sz="8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Psalm 24:1</a:t>
            </a:r>
            <a:endPar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9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664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5C83E7-FB65-4C5B-8E72-49C9BFFC2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4" name="Rectangle 3">
            <a:extLst>
              <a:ext uri="{FF2B5EF4-FFF2-40B4-BE49-F238E27FC236}">
                <a16:creationId xmlns:a16="http://schemas.microsoft.com/office/drawing/2014/main" id="{5FFFE1E8-D85B-4C51-BD46-E5A6296124C8}"/>
              </a:ext>
            </a:extLst>
          </p:cNvPr>
          <p:cNvSpPr/>
          <p:nvPr/>
        </p:nvSpPr>
        <p:spPr>
          <a:xfrm>
            <a:off x="527538" y="693758"/>
            <a:ext cx="7916985" cy="5463034"/>
          </a:xfrm>
          <a:prstGeom prst="rect">
            <a:avLst/>
          </a:prstGeom>
        </p:spPr>
        <p:txBody>
          <a:bodyPr wrap="square">
            <a:spAutoFit/>
          </a:bodyPr>
          <a:lstStyle/>
          <a:p>
            <a:pPr algn="ctr"/>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r>
              <a:rPr lang="en-US" sz="36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Be careful what goes into our hearts (v. 11)</a:t>
            </a:r>
          </a:p>
          <a:p>
            <a:endParaRPr lang="en-US" sz="8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stories/articles</a:t>
            </a:r>
          </a:p>
          <a:p>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conversations/comments</a:t>
            </a:r>
          </a:p>
          <a:p>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pictures/videos</a:t>
            </a:r>
          </a:p>
          <a:p>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profiles</a:t>
            </a:r>
          </a:p>
          <a:p>
            <a:endPar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9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728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5C83E7-FB65-4C5B-8E72-49C9BFFC2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4" name="Rectangle 3">
            <a:extLst>
              <a:ext uri="{FF2B5EF4-FFF2-40B4-BE49-F238E27FC236}">
                <a16:creationId xmlns:a16="http://schemas.microsoft.com/office/drawing/2014/main" id="{5FFFE1E8-D85B-4C51-BD46-E5A6296124C8}"/>
              </a:ext>
            </a:extLst>
          </p:cNvPr>
          <p:cNvSpPr/>
          <p:nvPr/>
        </p:nvSpPr>
        <p:spPr>
          <a:xfrm>
            <a:off x="527538" y="693758"/>
            <a:ext cx="7916985" cy="4785926"/>
          </a:xfrm>
          <a:prstGeom prst="rect">
            <a:avLst/>
          </a:prstGeom>
        </p:spPr>
        <p:txBody>
          <a:bodyPr wrap="square">
            <a:spAutoFit/>
          </a:bodyPr>
          <a:lstStyle/>
          <a:p>
            <a:pPr algn="ctr"/>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Philippians 4:8</a:t>
            </a:r>
          </a:p>
          <a:p>
            <a:endParaRPr lang="en-US" sz="8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Finally, brothers, whatever is true, whatever is honorable, whatever is just, whatever is pure, whatever is lovely, whatever is commendable, if there is any excellence, if there is anything worthy of praise, think about these things.</a:t>
            </a:r>
          </a:p>
          <a:p>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9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416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5C83E7-FB65-4C5B-8E72-49C9BFFC2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4" name="Rectangle 3">
            <a:extLst>
              <a:ext uri="{FF2B5EF4-FFF2-40B4-BE49-F238E27FC236}">
                <a16:creationId xmlns:a16="http://schemas.microsoft.com/office/drawing/2014/main" id="{5FFFE1E8-D85B-4C51-BD46-E5A6296124C8}"/>
              </a:ext>
            </a:extLst>
          </p:cNvPr>
          <p:cNvSpPr/>
          <p:nvPr/>
        </p:nvSpPr>
        <p:spPr>
          <a:xfrm>
            <a:off x="527538" y="428035"/>
            <a:ext cx="7916985" cy="7125027"/>
          </a:xfrm>
          <a:prstGeom prst="rect">
            <a:avLst/>
          </a:prstGeom>
        </p:spPr>
        <p:txBody>
          <a:bodyPr wrap="square">
            <a:spAutoFit/>
          </a:bodyPr>
          <a:lstStyle/>
          <a:p>
            <a:pPr algn="ctr"/>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r>
              <a:rPr lang="en-US" sz="36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Be careful what goes into our hearts (v. 11)</a:t>
            </a:r>
          </a:p>
          <a:p>
            <a:endParaRPr lang="en-US" sz="8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Utilize filters</a:t>
            </a:r>
          </a:p>
          <a:p>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“Unfollow” unbeneficial content</a:t>
            </a:r>
          </a:p>
          <a:p>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Be careful who you connect with</a:t>
            </a:r>
          </a:p>
          <a:p>
            <a:endParaRPr lang="en-US" sz="8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r>
              <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rPr>
              <a:t>Be conscious of how much time we spend on social media (Pr. 28:19)</a:t>
            </a:r>
          </a:p>
          <a:p>
            <a:pPr marL="571500" indent="-571500">
              <a:buFontTx/>
              <a:buChar char="-"/>
            </a:pPr>
            <a:endPar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Tx/>
              <a:buChar char="-"/>
            </a:pPr>
            <a:endParaRPr lang="en-US" sz="36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a:p>
            <a:endParaRPr lang="en-US" sz="900" b="1" dirty="0">
              <a:solidFill>
                <a:srgbClr val="F7EFE4"/>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631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TotalTime>
  <Words>343</Words>
  <Application>Microsoft Office PowerPoint</Application>
  <PresentationFormat>On-screen Show (4:3)</PresentationFormat>
  <Paragraphs>94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6</cp:revision>
  <dcterms:created xsi:type="dcterms:W3CDTF">2018-03-06T20:00:37Z</dcterms:created>
  <dcterms:modified xsi:type="dcterms:W3CDTF">2018-03-11T21:58:18Z</dcterms:modified>
</cp:coreProperties>
</file>