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3761"/>
    <a:srgbClr val="B4A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6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1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5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4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0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8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1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C8CC-A63A-4790-8840-3D05227BC90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8389-8A21-4682-9814-4FB99201E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F4269523-8E17-4DA8-A71A-56398AA9F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5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clouds in the sky&#10;&#10;Description generated with very high confidence">
            <a:extLst>
              <a:ext uri="{FF2B5EF4-FFF2-40B4-BE49-F238E27FC236}">
                <a16:creationId xmlns:a16="http://schemas.microsoft.com/office/drawing/2014/main" id="{1F775138-528F-46B5-8AC8-E967BBBEA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597399-F1EE-4C44-9960-ED3F6B4EAED0}"/>
              </a:ext>
            </a:extLst>
          </p:cNvPr>
          <p:cNvSpPr txBox="1"/>
          <p:nvPr/>
        </p:nvSpPr>
        <p:spPr>
          <a:xfrm>
            <a:off x="267508" y="382012"/>
            <a:ext cx="81496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53761"/>
                </a:solidFill>
                <a:latin typeface="Arial Narrow" panose="020B0606020202030204" pitchFamily="34" charset="0"/>
              </a:rPr>
              <a:t>Heaven is a REAL PLACE</a:t>
            </a:r>
          </a:p>
          <a:p>
            <a:r>
              <a:rPr lang="en-US" sz="3200" dirty="0">
                <a:solidFill>
                  <a:srgbClr val="453761"/>
                </a:solidFill>
                <a:latin typeface="Arial Narrow" panose="020B0606020202030204" pitchFamily="34" charset="0"/>
              </a:rPr>
              <a:t>John 14:1-3; Acts 7:55-56; 1 Pet. 1:3-5; Phil. 3:20</a:t>
            </a:r>
          </a:p>
          <a:p>
            <a:endParaRPr lang="en-US" sz="3200" dirty="0">
              <a:solidFill>
                <a:srgbClr val="45376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453761"/>
                </a:solidFill>
                <a:latin typeface="Arial Narrow" panose="020B0606020202030204" pitchFamily="34" charset="0"/>
              </a:rPr>
              <a:t>For REAL PEOPLE</a:t>
            </a:r>
          </a:p>
          <a:p>
            <a:r>
              <a:rPr lang="en-US" sz="3200" dirty="0">
                <a:solidFill>
                  <a:srgbClr val="453761"/>
                </a:solidFill>
                <a:latin typeface="Arial Narrow" panose="020B0606020202030204" pitchFamily="34" charset="0"/>
              </a:rPr>
              <a:t>Matt. 8:11; 2 Tim. 4:8; Heb. 11; 10:14; 2 Cor. 5:19, 21</a:t>
            </a:r>
          </a:p>
          <a:p>
            <a:endParaRPr lang="en-US" sz="3200" dirty="0">
              <a:solidFill>
                <a:srgbClr val="45376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3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clouds in the sky&#10;&#10;Description generated with very high confidence">
            <a:extLst>
              <a:ext uri="{FF2B5EF4-FFF2-40B4-BE49-F238E27FC236}">
                <a16:creationId xmlns:a16="http://schemas.microsoft.com/office/drawing/2014/main" id="{1F775138-528F-46B5-8AC8-E967BBBEA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597399-F1EE-4C44-9960-ED3F6B4EAED0}"/>
              </a:ext>
            </a:extLst>
          </p:cNvPr>
          <p:cNvSpPr txBox="1"/>
          <p:nvPr/>
        </p:nvSpPr>
        <p:spPr>
          <a:xfrm>
            <a:off x="0" y="1706253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453761"/>
                </a:solidFill>
                <a:latin typeface="Arial Narrow" panose="020B0606020202030204" pitchFamily="34" charset="0"/>
              </a:rPr>
              <a:t>Faithful followers of God should be </a:t>
            </a:r>
          </a:p>
          <a:p>
            <a:pPr algn="ctr"/>
            <a:r>
              <a:rPr lang="en-US" sz="3200" b="1" dirty="0">
                <a:solidFill>
                  <a:srgbClr val="453761"/>
                </a:solidFill>
                <a:latin typeface="Arial Narrow" panose="020B0606020202030204" pitchFamily="34" charset="0"/>
              </a:rPr>
              <a:t>CONFIDENT in their salvation!</a:t>
            </a:r>
          </a:p>
          <a:p>
            <a:pPr algn="ctr"/>
            <a:endParaRPr lang="en-US" sz="800" b="1" dirty="0">
              <a:solidFill>
                <a:srgbClr val="45376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453761"/>
                </a:solidFill>
                <a:latin typeface="Arial Narrow" panose="020B0606020202030204" pitchFamily="34" charset="0"/>
              </a:rPr>
              <a:t>Phil. 3:20; Gal. 3:27; 2 Peter 1:3-11</a:t>
            </a:r>
          </a:p>
          <a:p>
            <a:endParaRPr lang="en-US" sz="3200" dirty="0">
              <a:solidFill>
                <a:srgbClr val="45376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clouds in the sky&#10;&#10;Description generated with very high confidence">
            <a:extLst>
              <a:ext uri="{FF2B5EF4-FFF2-40B4-BE49-F238E27FC236}">
                <a16:creationId xmlns:a16="http://schemas.microsoft.com/office/drawing/2014/main" id="{1F775138-528F-46B5-8AC8-E967BBBEA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597399-F1EE-4C44-9960-ED3F6B4EAED0}"/>
              </a:ext>
            </a:extLst>
          </p:cNvPr>
          <p:cNvSpPr txBox="1"/>
          <p:nvPr/>
        </p:nvSpPr>
        <p:spPr>
          <a:xfrm>
            <a:off x="283139" y="362104"/>
            <a:ext cx="81496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53761"/>
                </a:solidFill>
                <a:latin typeface="Arial Narrow" panose="020B0606020202030204" pitchFamily="34" charset="0"/>
              </a:rPr>
              <a:t>Heaven is a REAL PLACE</a:t>
            </a:r>
          </a:p>
          <a:p>
            <a:r>
              <a:rPr lang="en-US" sz="3200" dirty="0">
                <a:solidFill>
                  <a:srgbClr val="453761"/>
                </a:solidFill>
                <a:latin typeface="Arial Narrow" panose="020B0606020202030204" pitchFamily="34" charset="0"/>
              </a:rPr>
              <a:t>John 14:1-3; Acts 7:55-56; 1 Pet. 1:3-5; Phil. 3:20</a:t>
            </a:r>
          </a:p>
          <a:p>
            <a:endParaRPr lang="en-US" sz="3200" dirty="0">
              <a:solidFill>
                <a:srgbClr val="45376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453761"/>
                </a:solidFill>
                <a:latin typeface="Arial Narrow" panose="020B0606020202030204" pitchFamily="34" charset="0"/>
              </a:rPr>
              <a:t>For REAL PEOPLE</a:t>
            </a:r>
          </a:p>
          <a:p>
            <a:r>
              <a:rPr lang="en-US" sz="3200" dirty="0">
                <a:solidFill>
                  <a:srgbClr val="453761"/>
                </a:solidFill>
                <a:latin typeface="Arial Narrow" panose="020B0606020202030204" pitchFamily="34" charset="0"/>
              </a:rPr>
              <a:t>Matt. 8:11; 2 Tim. 4:8; Heb. 11; 10:14; 2 Cor. 5:19, 21</a:t>
            </a:r>
          </a:p>
          <a:p>
            <a:endParaRPr lang="en-US" sz="3200" dirty="0">
              <a:solidFill>
                <a:srgbClr val="45376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453761"/>
                </a:solidFill>
                <a:latin typeface="Arial Narrow" panose="020B0606020202030204" pitchFamily="34" charset="0"/>
              </a:rPr>
              <a:t>That provides REAL PEACE</a:t>
            </a:r>
          </a:p>
          <a:p>
            <a:r>
              <a:rPr lang="en-US" sz="3200" dirty="0">
                <a:solidFill>
                  <a:srgbClr val="453761"/>
                </a:solidFill>
                <a:latin typeface="Arial Narrow" panose="020B0606020202030204" pitchFamily="34" charset="0"/>
              </a:rPr>
              <a:t>2 Cor. 5:1-5; Rev. 7:16-17; 21:3-5</a:t>
            </a:r>
          </a:p>
        </p:txBody>
      </p:sp>
    </p:spTree>
    <p:extLst>
      <p:ext uri="{BB962C8B-B14F-4D97-AF65-F5344CB8AC3E}">
        <p14:creationId xmlns:p14="http://schemas.microsoft.com/office/powerpoint/2010/main" val="5637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F4269523-8E17-4DA8-A71A-56398AA9F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122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2018-01-04T16:34:16Z</dcterms:created>
  <dcterms:modified xsi:type="dcterms:W3CDTF">2018-01-07T22:41:44Z</dcterms:modified>
</cp:coreProperties>
</file>