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1" r:id="rId3"/>
    <p:sldId id="262" r:id="rId4"/>
    <p:sldId id="263" r:id="rId5"/>
    <p:sldId id="264" r:id="rId6"/>
    <p:sldId id="268" r:id="rId7"/>
    <p:sldId id="265" r:id="rId8"/>
    <p:sldId id="269" r:id="rId9"/>
    <p:sldId id="266" r:id="rId10"/>
    <p:sldId id="267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3D3E"/>
    <a:srgbClr val="C0BC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82" d="100"/>
          <a:sy n="82" d="100"/>
        </p:scale>
        <p:origin x="48" y="18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C9BA-6356-4EC7-A34B-2E04E09D9014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1763-BB96-4625-87D8-C9C30A6F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78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C9BA-6356-4EC7-A34B-2E04E09D9014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1763-BB96-4625-87D8-C9C30A6F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89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C9BA-6356-4EC7-A34B-2E04E09D9014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1763-BB96-4625-87D8-C9C30A6F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5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C9BA-6356-4EC7-A34B-2E04E09D9014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1763-BB96-4625-87D8-C9C30A6F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4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C9BA-6356-4EC7-A34B-2E04E09D9014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1763-BB96-4625-87D8-C9C30A6F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95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C9BA-6356-4EC7-A34B-2E04E09D9014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1763-BB96-4625-87D8-C9C30A6F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86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C9BA-6356-4EC7-A34B-2E04E09D9014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1763-BB96-4625-87D8-C9C30A6F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36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C9BA-6356-4EC7-A34B-2E04E09D9014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1763-BB96-4625-87D8-C9C30A6F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59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C9BA-6356-4EC7-A34B-2E04E09D9014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1763-BB96-4625-87D8-C9C30A6F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86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C9BA-6356-4EC7-A34B-2E04E09D9014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1763-BB96-4625-87D8-C9C30A6F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1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C9BA-6356-4EC7-A34B-2E04E09D9014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1763-BB96-4625-87D8-C9C30A6F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329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FC9BA-6356-4EC7-A34B-2E04E09D9014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81763-BB96-4625-87D8-C9C30A6F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424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barn&#10;&#10;Description generated with very high confidence">
            <a:extLst>
              <a:ext uri="{FF2B5EF4-FFF2-40B4-BE49-F238E27FC236}">
                <a16:creationId xmlns:a16="http://schemas.microsoft.com/office/drawing/2014/main" id="{D761F7FC-81A9-4A42-B019-D1BC077CEA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231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outdoor, sky, grass&#10;&#10;Description generated with very high confidence">
            <a:extLst>
              <a:ext uri="{FF2B5EF4-FFF2-40B4-BE49-F238E27FC236}">
                <a16:creationId xmlns:a16="http://schemas.microsoft.com/office/drawing/2014/main" id="{ECD63EBA-0ED4-49B6-91EB-A360E11B18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913DFD9-BFA0-4097-A339-2C1EE0FE9DCC}"/>
              </a:ext>
            </a:extLst>
          </p:cNvPr>
          <p:cNvSpPr txBox="1"/>
          <p:nvPr/>
        </p:nvSpPr>
        <p:spPr>
          <a:xfrm>
            <a:off x="789354" y="476738"/>
            <a:ext cx="7565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Maintaining God as </a:t>
            </a:r>
            <a:r>
              <a:rPr lang="en-US" sz="3600" b="1" i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</a:t>
            </a:r>
            <a:r>
              <a:rPr lang="en-US" sz="3600" b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priority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6453F2-CD93-4E7E-9537-AE47C038F77E}"/>
              </a:ext>
            </a:extLst>
          </p:cNvPr>
          <p:cNvSpPr/>
          <p:nvPr/>
        </p:nvSpPr>
        <p:spPr>
          <a:xfrm>
            <a:off x="597877" y="1322665"/>
            <a:ext cx="794824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Start each day with God</a:t>
            </a:r>
          </a:p>
          <a:p>
            <a:pPr algn="ctr"/>
            <a:endParaRPr lang="en-US" sz="800" b="1" dirty="0">
              <a:solidFill>
                <a:srgbClr val="4C3D3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en-US" sz="3200" b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Psalm 5:1-3 – </a:t>
            </a:r>
            <a:r>
              <a:rPr lang="en-US" sz="3200" baseline="30000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 </a:t>
            </a:r>
            <a:r>
              <a:rPr lang="en-US" sz="3200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Give ear to my words, O Lord; consider my groaning. </a:t>
            </a:r>
            <a:r>
              <a:rPr lang="en-US" sz="3200" baseline="30000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</a:t>
            </a:r>
            <a:r>
              <a:rPr lang="en-US" sz="3200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Give attention to the sound of my cry, my King and my God, for to you do I pray. </a:t>
            </a:r>
            <a:r>
              <a:rPr lang="en-US" sz="3200" baseline="30000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3</a:t>
            </a:r>
            <a:r>
              <a:rPr lang="en-US" sz="3200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O Lord, in the morning you hear my voice; in the morning I prepare a sacrifice for you and watch.</a:t>
            </a:r>
          </a:p>
        </p:txBody>
      </p:sp>
    </p:spTree>
    <p:extLst>
      <p:ext uri="{BB962C8B-B14F-4D97-AF65-F5344CB8AC3E}">
        <p14:creationId xmlns:p14="http://schemas.microsoft.com/office/powerpoint/2010/main" val="235431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barn&#10;&#10;Description generated with very high confidence">
            <a:extLst>
              <a:ext uri="{FF2B5EF4-FFF2-40B4-BE49-F238E27FC236}">
                <a16:creationId xmlns:a16="http://schemas.microsoft.com/office/drawing/2014/main" id="{D761F7FC-81A9-4A42-B019-D1BC077CEA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97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outdoor, sky, grass&#10;&#10;Description generated with very high confidence">
            <a:extLst>
              <a:ext uri="{FF2B5EF4-FFF2-40B4-BE49-F238E27FC236}">
                <a16:creationId xmlns:a16="http://schemas.microsoft.com/office/drawing/2014/main" id="{ECD63EBA-0ED4-49B6-91EB-A360E11B18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913DFD9-BFA0-4097-A339-2C1EE0FE9DCC}"/>
              </a:ext>
            </a:extLst>
          </p:cNvPr>
          <p:cNvSpPr txBox="1"/>
          <p:nvPr/>
        </p:nvSpPr>
        <p:spPr>
          <a:xfrm>
            <a:off x="789354" y="468923"/>
            <a:ext cx="7565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God is not </a:t>
            </a:r>
            <a:r>
              <a:rPr lang="en-US" sz="3600" b="1" i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</a:t>
            </a:r>
            <a:r>
              <a:rPr lang="en-US" sz="3600" b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priority, He is </a:t>
            </a:r>
            <a:r>
              <a:rPr lang="en-US" sz="3600" b="1" i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</a:t>
            </a:r>
            <a:r>
              <a:rPr lang="en-US" sz="3600" b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priority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6453F2-CD93-4E7E-9537-AE47C038F77E}"/>
              </a:ext>
            </a:extLst>
          </p:cNvPr>
          <p:cNvSpPr/>
          <p:nvPr/>
        </p:nvSpPr>
        <p:spPr>
          <a:xfrm>
            <a:off x="597877" y="1332636"/>
            <a:ext cx="794824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Psalm 27:4</a:t>
            </a:r>
          </a:p>
          <a:p>
            <a:pPr algn="ctr"/>
            <a:endParaRPr lang="en-US" sz="800" dirty="0">
              <a:solidFill>
                <a:srgbClr val="4C3D3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en-US" sz="3200" i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One thing</a:t>
            </a:r>
            <a:r>
              <a:rPr lang="en-US" sz="3200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have I asked of the </a:t>
            </a:r>
            <a:r>
              <a:rPr lang="en-US" sz="3200" cap="small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Lord</a:t>
            </a:r>
            <a:r>
              <a:rPr lang="en-US" sz="3200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 </a:t>
            </a:r>
          </a:p>
          <a:p>
            <a:pPr algn="ctr"/>
            <a:r>
              <a:rPr lang="en-US" sz="3200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that will I seek after: that I may dwell in the house of the </a:t>
            </a:r>
            <a:r>
              <a:rPr lang="en-US" sz="3200" cap="small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Lord </a:t>
            </a:r>
            <a:r>
              <a:rPr lang="en-US" sz="3200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all the days of my life,</a:t>
            </a:r>
            <a:br>
              <a:rPr lang="en-US" sz="3200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en-US" sz="3200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to gaze upon the beauty of the </a:t>
            </a:r>
            <a:r>
              <a:rPr lang="en-US" sz="3200" cap="small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Lord </a:t>
            </a:r>
            <a:r>
              <a:rPr lang="en-US" sz="3200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and to inquire in his temple.</a:t>
            </a:r>
          </a:p>
        </p:txBody>
      </p:sp>
    </p:spTree>
    <p:extLst>
      <p:ext uri="{BB962C8B-B14F-4D97-AF65-F5344CB8AC3E}">
        <p14:creationId xmlns:p14="http://schemas.microsoft.com/office/powerpoint/2010/main" val="102989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outdoor, sky, grass&#10;&#10;Description generated with very high confidence">
            <a:extLst>
              <a:ext uri="{FF2B5EF4-FFF2-40B4-BE49-F238E27FC236}">
                <a16:creationId xmlns:a16="http://schemas.microsoft.com/office/drawing/2014/main" id="{ECD63EBA-0ED4-49B6-91EB-A360E11B18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913DFD9-BFA0-4097-A339-2C1EE0FE9DCC}"/>
              </a:ext>
            </a:extLst>
          </p:cNvPr>
          <p:cNvSpPr txBox="1"/>
          <p:nvPr/>
        </p:nvSpPr>
        <p:spPr>
          <a:xfrm>
            <a:off x="789354" y="468923"/>
            <a:ext cx="7565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God is not </a:t>
            </a:r>
            <a:r>
              <a:rPr lang="en-US" sz="3600" b="1" i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</a:t>
            </a:r>
            <a:r>
              <a:rPr lang="en-US" sz="3600" b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priority, He is </a:t>
            </a:r>
            <a:r>
              <a:rPr lang="en-US" sz="3600" b="1" i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</a:t>
            </a:r>
            <a:r>
              <a:rPr lang="en-US" sz="3600" b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priority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6453F2-CD93-4E7E-9537-AE47C038F77E}"/>
              </a:ext>
            </a:extLst>
          </p:cNvPr>
          <p:cNvSpPr/>
          <p:nvPr/>
        </p:nvSpPr>
        <p:spPr>
          <a:xfrm>
            <a:off x="597877" y="1332636"/>
            <a:ext cx="794824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Philippians 3:13-14</a:t>
            </a:r>
          </a:p>
          <a:p>
            <a:pPr algn="ctr"/>
            <a:endParaRPr lang="en-US" sz="800" dirty="0">
              <a:solidFill>
                <a:srgbClr val="4C3D3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en-US" sz="3200" baseline="30000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13</a:t>
            </a:r>
            <a:r>
              <a:rPr lang="en-US" sz="3200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Brothers, I do not consider that I have made it my own. </a:t>
            </a:r>
            <a:r>
              <a:rPr lang="en-US" sz="3200" i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But one thing I do:</a:t>
            </a:r>
            <a:r>
              <a:rPr lang="en-US" sz="3200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forgetting what lies behind and straining forward to what lies ahead, </a:t>
            </a:r>
            <a:r>
              <a:rPr lang="en-US" sz="3200" baseline="30000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14</a:t>
            </a:r>
            <a:r>
              <a:rPr lang="en-US" sz="3200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I press on toward the goal for the prize of the upward call of God in Christ Jesus. </a:t>
            </a:r>
          </a:p>
        </p:txBody>
      </p:sp>
    </p:spTree>
    <p:extLst>
      <p:ext uri="{BB962C8B-B14F-4D97-AF65-F5344CB8AC3E}">
        <p14:creationId xmlns:p14="http://schemas.microsoft.com/office/powerpoint/2010/main" val="246298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outdoor, sky, grass&#10;&#10;Description generated with very high confidence">
            <a:extLst>
              <a:ext uri="{FF2B5EF4-FFF2-40B4-BE49-F238E27FC236}">
                <a16:creationId xmlns:a16="http://schemas.microsoft.com/office/drawing/2014/main" id="{ECD63EBA-0ED4-49B6-91EB-A360E11B18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913DFD9-BFA0-4097-A339-2C1EE0FE9DCC}"/>
              </a:ext>
            </a:extLst>
          </p:cNvPr>
          <p:cNvSpPr txBox="1"/>
          <p:nvPr/>
        </p:nvSpPr>
        <p:spPr>
          <a:xfrm>
            <a:off x="789354" y="468923"/>
            <a:ext cx="7565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God is not </a:t>
            </a:r>
            <a:r>
              <a:rPr lang="en-US" sz="3600" b="1" i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</a:t>
            </a:r>
            <a:r>
              <a:rPr lang="en-US" sz="3600" b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priority, He is </a:t>
            </a:r>
            <a:r>
              <a:rPr lang="en-US" sz="3600" b="1" i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</a:t>
            </a:r>
            <a:r>
              <a:rPr lang="en-US" sz="3600" b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priority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6453F2-CD93-4E7E-9537-AE47C038F77E}"/>
              </a:ext>
            </a:extLst>
          </p:cNvPr>
          <p:cNvSpPr/>
          <p:nvPr/>
        </p:nvSpPr>
        <p:spPr>
          <a:xfrm>
            <a:off x="597877" y="1332636"/>
            <a:ext cx="794824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Luke 10:41-42</a:t>
            </a:r>
            <a:endParaRPr lang="en-US" sz="800" dirty="0">
              <a:solidFill>
                <a:srgbClr val="4C3D3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en-US" sz="3200" baseline="30000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41</a:t>
            </a:r>
            <a:r>
              <a:rPr lang="en-US" sz="3200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Martha, Martha, you are anxious and troubled about many things, </a:t>
            </a:r>
            <a:r>
              <a:rPr lang="en-US" sz="3200" baseline="30000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42</a:t>
            </a:r>
            <a:r>
              <a:rPr lang="en-US" sz="3200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but one thing is necessary. Mary has chosen the good portion, which will not be taken away from her.”</a:t>
            </a:r>
          </a:p>
        </p:txBody>
      </p:sp>
    </p:spTree>
    <p:extLst>
      <p:ext uri="{BB962C8B-B14F-4D97-AF65-F5344CB8AC3E}">
        <p14:creationId xmlns:p14="http://schemas.microsoft.com/office/powerpoint/2010/main" val="340621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outdoor, sky, grass&#10;&#10;Description generated with very high confidence">
            <a:extLst>
              <a:ext uri="{FF2B5EF4-FFF2-40B4-BE49-F238E27FC236}">
                <a16:creationId xmlns:a16="http://schemas.microsoft.com/office/drawing/2014/main" id="{ECD63EBA-0ED4-49B6-91EB-A360E11B18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913DFD9-BFA0-4097-A339-2C1EE0FE9DCC}"/>
              </a:ext>
            </a:extLst>
          </p:cNvPr>
          <p:cNvSpPr txBox="1"/>
          <p:nvPr/>
        </p:nvSpPr>
        <p:spPr>
          <a:xfrm>
            <a:off x="789354" y="468923"/>
            <a:ext cx="7565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As </a:t>
            </a:r>
            <a:r>
              <a:rPr lang="en-US" sz="3600" b="1" i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</a:t>
            </a:r>
            <a:r>
              <a:rPr lang="en-US" sz="3600" b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priority, God is the focus of every aspect of our lives.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6453F2-CD93-4E7E-9537-AE47C038F77E}"/>
              </a:ext>
            </a:extLst>
          </p:cNvPr>
          <p:cNvSpPr/>
          <p:nvPr/>
        </p:nvSpPr>
        <p:spPr>
          <a:xfrm>
            <a:off x="597877" y="2162515"/>
            <a:ext cx="794824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 Corinthians 10:31</a:t>
            </a:r>
            <a:endParaRPr lang="en-US" sz="800" dirty="0">
              <a:solidFill>
                <a:srgbClr val="4C3D3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en-US" sz="3200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So, whether you eat or drink, or whatever you do, do all to the glory of God.</a:t>
            </a:r>
            <a:endParaRPr lang="en-US" dirty="0"/>
          </a:p>
          <a:p>
            <a:pPr algn="ctr"/>
            <a:endParaRPr lang="en-US" sz="3200" dirty="0">
              <a:solidFill>
                <a:srgbClr val="4C3D3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55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outdoor, sky, grass&#10;&#10;Description generated with very high confidence">
            <a:extLst>
              <a:ext uri="{FF2B5EF4-FFF2-40B4-BE49-F238E27FC236}">
                <a16:creationId xmlns:a16="http://schemas.microsoft.com/office/drawing/2014/main" id="{ECD63EBA-0ED4-49B6-91EB-A360E11B18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913DFD9-BFA0-4097-A339-2C1EE0FE9DCC}"/>
              </a:ext>
            </a:extLst>
          </p:cNvPr>
          <p:cNvSpPr txBox="1"/>
          <p:nvPr/>
        </p:nvSpPr>
        <p:spPr>
          <a:xfrm>
            <a:off x="789354" y="468923"/>
            <a:ext cx="7565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As </a:t>
            </a:r>
            <a:r>
              <a:rPr lang="en-US" sz="3600" b="1" i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</a:t>
            </a:r>
            <a:r>
              <a:rPr lang="en-US" sz="3600" b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priority, God is the focus of every aspect of our lives.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6453F2-CD93-4E7E-9537-AE47C038F77E}"/>
              </a:ext>
            </a:extLst>
          </p:cNvPr>
          <p:cNvSpPr/>
          <p:nvPr/>
        </p:nvSpPr>
        <p:spPr>
          <a:xfrm>
            <a:off x="597877" y="1873346"/>
            <a:ext cx="794824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Colossians 3:23-24</a:t>
            </a:r>
            <a:endParaRPr lang="en-US" sz="800" dirty="0">
              <a:solidFill>
                <a:srgbClr val="4C3D3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en-US" sz="3200" baseline="30000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23</a:t>
            </a:r>
            <a:r>
              <a:rPr lang="en-US" sz="3200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Whatever you do, work heartily, as for the Lord and not for men, </a:t>
            </a:r>
            <a:r>
              <a:rPr lang="en-US" sz="3200" baseline="30000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24</a:t>
            </a:r>
            <a:r>
              <a:rPr lang="en-US" sz="3200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knowing that from the Lord you will receive the inheritance as your reward. You are serving the Lord Christ.</a:t>
            </a:r>
          </a:p>
        </p:txBody>
      </p:sp>
    </p:spTree>
    <p:extLst>
      <p:ext uri="{BB962C8B-B14F-4D97-AF65-F5344CB8AC3E}">
        <p14:creationId xmlns:p14="http://schemas.microsoft.com/office/powerpoint/2010/main" val="22095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outdoor, sky, grass&#10;&#10;Description generated with very high confidence">
            <a:extLst>
              <a:ext uri="{FF2B5EF4-FFF2-40B4-BE49-F238E27FC236}">
                <a16:creationId xmlns:a16="http://schemas.microsoft.com/office/drawing/2014/main" id="{ECD63EBA-0ED4-49B6-91EB-A360E11B18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913DFD9-BFA0-4097-A339-2C1EE0FE9DCC}"/>
              </a:ext>
            </a:extLst>
          </p:cNvPr>
          <p:cNvSpPr txBox="1"/>
          <p:nvPr/>
        </p:nvSpPr>
        <p:spPr>
          <a:xfrm>
            <a:off x="789354" y="476738"/>
            <a:ext cx="7565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Maintaining God as </a:t>
            </a:r>
            <a:r>
              <a:rPr lang="en-US" sz="3600" b="1" i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</a:t>
            </a:r>
            <a:r>
              <a:rPr lang="en-US" sz="3600" b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priority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6453F2-CD93-4E7E-9537-AE47C038F77E}"/>
              </a:ext>
            </a:extLst>
          </p:cNvPr>
          <p:cNvSpPr/>
          <p:nvPr/>
        </p:nvSpPr>
        <p:spPr>
          <a:xfrm>
            <a:off x="597877" y="1307034"/>
            <a:ext cx="794824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Spend time in His Word</a:t>
            </a:r>
          </a:p>
          <a:p>
            <a:pPr algn="ctr"/>
            <a:endParaRPr lang="en-US" sz="800" dirty="0">
              <a:solidFill>
                <a:srgbClr val="4C3D3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en-US" sz="3200" b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Hebrews 4:12 </a:t>
            </a:r>
            <a:r>
              <a:rPr lang="en-US" sz="3200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- For the word of God is living and active, sharper than any two-edged sword, piercing to the division of soul and of spirit, of joints and of marrow, and discerning the thoughts and intentions of the heart. </a:t>
            </a:r>
          </a:p>
        </p:txBody>
      </p:sp>
    </p:spTree>
    <p:extLst>
      <p:ext uri="{BB962C8B-B14F-4D97-AF65-F5344CB8AC3E}">
        <p14:creationId xmlns:p14="http://schemas.microsoft.com/office/powerpoint/2010/main" val="316613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outdoor, sky, grass&#10;&#10;Description generated with very high confidence">
            <a:extLst>
              <a:ext uri="{FF2B5EF4-FFF2-40B4-BE49-F238E27FC236}">
                <a16:creationId xmlns:a16="http://schemas.microsoft.com/office/drawing/2014/main" id="{ECD63EBA-0ED4-49B6-91EB-A360E11B18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913DFD9-BFA0-4097-A339-2C1EE0FE9DCC}"/>
              </a:ext>
            </a:extLst>
          </p:cNvPr>
          <p:cNvSpPr txBox="1"/>
          <p:nvPr/>
        </p:nvSpPr>
        <p:spPr>
          <a:xfrm>
            <a:off x="789354" y="476738"/>
            <a:ext cx="7565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Maintaining God as </a:t>
            </a:r>
            <a:r>
              <a:rPr lang="en-US" sz="3600" b="1" i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</a:t>
            </a:r>
            <a:r>
              <a:rPr lang="en-US" sz="3600" b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priority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6453F2-CD93-4E7E-9537-AE47C038F77E}"/>
              </a:ext>
            </a:extLst>
          </p:cNvPr>
          <p:cNvSpPr/>
          <p:nvPr/>
        </p:nvSpPr>
        <p:spPr>
          <a:xfrm>
            <a:off x="597877" y="1916634"/>
            <a:ext cx="794824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Spend time in Meditation and Prayer</a:t>
            </a:r>
          </a:p>
          <a:p>
            <a:pPr algn="ctr"/>
            <a:endParaRPr lang="en-US" sz="800" dirty="0">
              <a:solidFill>
                <a:srgbClr val="4C3D3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en-US" sz="3200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Ps. 119:15; Col. 4:2; 1 Thess. 5:17; </a:t>
            </a:r>
          </a:p>
          <a:p>
            <a:pPr algn="ctr"/>
            <a:r>
              <a:rPr lang="en-US" sz="3200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Rom. 12:12; James 5:17</a:t>
            </a:r>
          </a:p>
        </p:txBody>
      </p:sp>
    </p:spTree>
    <p:extLst>
      <p:ext uri="{BB962C8B-B14F-4D97-AF65-F5344CB8AC3E}">
        <p14:creationId xmlns:p14="http://schemas.microsoft.com/office/powerpoint/2010/main" val="134411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outdoor, sky, grass&#10;&#10;Description generated with very high confidence">
            <a:extLst>
              <a:ext uri="{FF2B5EF4-FFF2-40B4-BE49-F238E27FC236}">
                <a16:creationId xmlns:a16="http://schemas.microsoft.com/office/drawing/2014/main" id="{ECD63EBA-0ED4-49B6-91EB-A360E11B18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913DFD9-BFA0-4097-A339-2C1EE0FE9DCC}"/>
              </a:ext>
            </a:extLst>
          </p:cNvPr>
          <p:cNvSpPr txBox="1"/>
          <p:nvPr/>
        </p:nvSpPr>
        <p:spPr>
          <a:xfrm>
            <a:off x="789354" y="476738"/>
            <a:ext cx="7565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Maintaining God as </a:t>
            </a:r>
            <a:r>
              <a:rPr lang="en-US" sz="3600" b="1" i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</a:t>
            </a:r>
            <a:r>
              <a:rPr lang="en-US" sz="3600" b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priority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6453F2-CD93-4E7E-9537-AE47C038F77E}"/>
              </a:ext>
            </a:extLst>
          </p:cNvPr>
          <p:cNvSpPr/>
          <p:nvPr/>
        </p:nvSpPr>
        <p:spPr>
          <a:xfrm>
            <a:off x="597877" y="1322665"/>
            <a:ext cx="794824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Start each day with God</a:t>
            </a:r>
          </a:p>
          <a:p>
            <a:pPr algn="ctr"/>
            <a:endParaRPr lang="en-US" sz="800" b="1" dirty="0">
              <a:solidFill>
                <a:srgbClr val="4C3D3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en-US" sz="3200" b="1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Psalm 63:1-2 </a:t>
            </a:r>
            <a:r>
              <a:rPr lang="en-US" sz="3200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– </a:t>
            </a:r>
            <a:r>
              <a:rPr lang="en-US" sz="3200" baseline="30000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 </a:t>
            </a:r>
            <a:r>
              <a:rPr lang="en-US" sz="3200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 God, You are my God; Early will I seek You; My soul thirsts for You; My flesh longs for You In a dry and thirsty land Where there is no water. </a:t>
            </a:r>
            <a:r>
              <a:rPr lang="en-US" sz="3200" baseline="30000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</a:t>
            </a:r>
            <a:r>
              <a:rPr lang="en-US" sz="3200" dirty="0">
                <a:solidFill>
                  <a:srgbClr val="4C3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So I have looked for You in the sanctuary, To see Your power and Your glory.</a:t>
            </a:r>
          </a:p>
        </p:txBody>
      </p:sp>
    </p:spTree>
    <p:extLst>
      <p:ext uri="{BB962C8B-B14F-4D97-AF65-F5344CB8AC3E}">
        <p14:creationId xmlns:p14="http://schemas.microsoft.com/office/powerpoint/2010/main" val="159512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457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10</cp:revision>
  <dcterms:created xsi:type="dcterms:W3CDTF">2018-01-06T13:33:57Z</dcterms:created>
  <dcterms:modified xsi:type="dcterms:W3CDTF">2018-01-07T14:25:02Z</dcterms:modified>
</cp:coreProperties>
</file>