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0" r:id="rId3"/>
    <p:sldId id="262" r:id="rId4"/>
    <p:sldId id="263" r:id="rId5"/>
    <p:sldId id="264" r:id="rId6"/>
    <p:sldId id="265" r:id="rId7"/>
    <p:sldId id="266"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E1"/>
    <a:srgbClr val="EFDFC5"/>
    <a:srgbClr val="FCF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2" autoAdjust="0"/>
    <p:restoredTop sz="94660"/>
  </p:normalViewPr>
  <p:slideViewPr>
    <p:cSldViewPr snapToGrid="0">
      <p:cViewPr varScale="1">
        <p:scale>
          <a:sx n="68" d="100"/>
          <a:sy n="68" d="100"/>
        </p:scale>
        <p:origin x="450" y="3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FA4514-DB42-4CAC-A3C4-5AC88F2B5FB8}"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3344943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A4514-DB42-4CAC-A3C4-5AC88F2B5FB8}"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1185041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A4514-DB42-4CAC-A3C4-5AC88F2B5FB8}"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4204362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FA4514-DB42-4CAC-A3C4-5AC88F2B5FB8}"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2024313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FA4514-DB42-4CAC-A3C4-5AC88F2B5FB8}" type="datetimeFigureOut">
              <a:rPr lang="en-US" smtClean="0"/>
              <a:t>1/21/2018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214771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FA4514-DB42-4CAC-A3C4-5AC88F2B5FB8}"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2806797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FA4514-DB42-4CAC-A3C4-5AC88F2B5FB8}" type="datetimeFigureOut">
              <a:rPr lang="en-US" smtClean="0"/>
              <a:t>1/21/2018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2563482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FA4514-DB42-4CAC-A3C4-5AC88F2B5FB8}" type="datetimeFigureOut">
              <a:rPr lang="en-US" smtClean="0"/>
              <a:t>1/21/2018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93538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FA4514-DB42-4CAC-A3C4-5AC88F2B5FB8}" type="datetimeFigureOut">
              <a:rPr lang="en-US" smtClean="0"/>
              <a:t>1/21/2018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415770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A4514-DB42-4CAC-A3C4-5AC88F2B5FB8}"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31897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FA4514-DB42-4CAC-A3C4-5AC88F2B5FB8}" type="datetimeFigureOut">
              <a:rPr lang="en-US" smtClean="0"/>
              <a:t>1/21/2018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998DF8-5BDA-48CB-A7E2-DC8EF0340415}" type="slidenum">
              <a:rPr lang="en-US" smtClean="0"/>
              <a:t>‹#›</a:t>
            </a:fld>
            <a:endParaRPr lang="en-US"/>
          </a:p>
        </p:txBody>
      </p:sp>
    </p:spTree>
    <p:extLst>
      <p:ext uri="{BB962C8B-B14F-4D97-AF65-F5344CB8AC3E}">
        <p14:creationId xmlns:p14="http://schemas.microsoft.com/office/powerpoint/2010/main" val="3276777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FA4514-DB42-4CAC-A3C4-5AC88F2B5FB8}" type="datetimeFigureOut">
              <a:rPr lang="en-US" smtClean="0"/>
              <a:t>1/21/2018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998DF8-5BDA-48CB-A7E2-DC8EF0340415}" type="slidenum">
              <a:rPr lang="en-US" smtClean="0"/>
              <a:t>‹#›</a:t>
            </a:fld>
            <a:endParaRPr lang="en-US"/>
          </a:p>
        </p:txBody>
      </p:sp>
    </p:spTree>
    <p:extLst>
      <p:ext uri="{BB962C8B-B14F-4D97-AF65-F5344CB8AC3E}">
        <p14:creationId xmlns:p14="http://schemas.microsoft.com/office/powerpoint/2010/main" val="37409319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C722C-CDC0-4E80-A876-E507757D8858}"/>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1041495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clouds in the sky&#10;&#10;Description generated with high confidence">
            <a:extLst>
              <a:ext uri="{FF2B5EF4-FFF2-40B4-BE49-F238E27FC236}">
                <a16:creationId xmlns:a16="http://schemas.microsoft.com/office/drawing/2014/main" id="{584FAEEB-F00F-465E-B085-37152243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8D3A646-4A76-4A6D-A88C-3324ABC8E807}"/>
              </a:ext>
            </a:extLst>
          </p:cNvPr>
          <p:cNvSpPr/>
          <p:nvPr/>
        </p:nvSpPr>
        <p:spPr>
          <a:xfrm>
            <a:off x="445477" y="597434"/>
            <a:ext cx="8112369" cy="1692771"/>
          </a:xfrm>
          <a:prstGeom prst="rect">
            <a:avLst/>
          </a:prstGeom>
        </p:spPr>
        <p:txBody>
          <a:bodyPr wrap="square">
            <a:spAutoFit/>
          </a:bodyPr>
          <a:lstStyle/>
          <a:p>
            <a:pPr lvl="0"/>
            <a:r>
              <a:rPr lang="en-US" sz="3200" b="1" dirty="0">
                <a:solidFill>
                  <a:srgbClr val="FFF2E1"/>
                </a:solidFill>
                <a:latin typeface="Arial Narrow" panose="020B0606020202030204" pitchFamily="34" charset="0"/>
              </a:rPr>
              <a:t>2 Timothy 4:6</a:t>
            </a:r>
          </a:p>
          <a:p>
            <a:pPr lvl="0"/>
            <a:endParaRPr lang="en-US" sz="800" dirty="0">
              <a:solidFill>
                <a:srgbClr val="FFF2E1"/>
              </a:solidFill>
              <a:latin typeface="Arial Narrow" panose="020B0606020202030204" pitchFamily="34" charset="0"/>
            </a:endParaRPr>
          </a:p>
          <a:p>
            <a:pPr lvl="0"/>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6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For I am already being poured out as a drink offering, and the time of my departure has come. </a:t>
            </a:r>
          </a:p>
        </p:txBody>
      </p:sp>
    </p:spTree>
    <p:extLst>
      <p:ext uri="{BB962C8B-B14F-4D97-AF65-F5344CB8AC3E}">
        <p14:creationId xmlns:p14="http://schemas.microsoft.com/office/powerpoint/2010/main" val="50406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clouds in the sky&#10;&#10;Description generated with high confidence">
            <a:extLst>
              <a:ext uri="{FF2B5EF4-FFF2-40B4-BE49-F238E27FC236}">
                <a16:creationId xmlns:a16="http://schemas.microsoft.com/office/drawing/2014/main" id="{584FAEEB-F00F-465E-B085-37152243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8D3A646-4A76-4A6D-A88C-3324ABC8E807}"/>
              </a:ext>
            </a:extLst>
          </p:cNvPr>
          <p:cNvSpPr/>
          <p:nvPr/>
        </p:nvSpPr>
        <p:spPr>
          <a:xfrm>
            <a:off x="445477" y="597434"/>
            <a:ext cx="8112369" cy="1692771"/>
          </a:xfrm>
          <a:prstGeom prst="rect">
            <a:avLst/>
          </a:prstGeom>
        </p:spPr>
        <p:txBody>
          <a:bodyPr wrap="square">
            <a:spAutoFit/>
          </a:bodyPr>
          <a:lstStyle/>
          <a:p>
            <a:pPr lvl="0"/>
            <a:r>
              <a:rPr lang="en-US" sz="3200" b="1" dirty="0">
                <a:solidFill>
                  <a:srgbClr val="FFF2E1"/>
                </a:solidFill>
                <a:latin typeface="Arial Narrow" panose="020B0606020202030204" pitchFamily="34" charset="0"/>
              </a:rPr>
              <a:t>2 Timothy 4:6-7</a:t>
            </a:r>
          </a:p>
          <a:p>
            <a:pPr lvl="0"/>
            <a:endParaRPr lang="en-US" sz="800" dirty="0">
              <a:solidFill>
                <a:srgbClr val="FFF2E1"/>
              </a:solidFill>
              <a:latin typeface="Arial Narrow" panose="020B0606020202030204" pitchFamily="34" charset="0"/>
            </a:endParaRPr>
          </a:p>
          <a:p>
            <a:pPr lvl="0"/>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6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For I am already being poured out as a drink offering, and the time of my departure has come. </a:t>
            </a:r>
          </a:p>
        </p:txBody>
      </p:sp>
      <p:sp>
        <p:nvSpPr>
          <p:cNvPr id="4" name="Rectangle 3">
            <a:extLst>
              <a:ext uri="{FF2B5EF4-FFF2-40B4-BE49-F238E27FC236}">
                <a16:creationId xmlns:a16="http://schemas.microsoft.com/office/drawing/2014/main" id="{B2134881-E158-4AEC-B5FE-D5350B6CDE00}"/>
              </a:ext>
            </a:extLst>
          </p:cNvPr>
          <p:cNvSpPr/>
          <p:nvPr/>
        </p:nvSpPr>
        <p:spPr>
          <a:xfrm>
            <a:off x="445477" y="2204042"/>
            <a:ext cx="8253046" cy="1077218"/>
          </a:xfrm>
          <a:prstGeom prst="rect">
            <a:avLst/>
          </a:prstGeom>
        </p:spPr>
        <p:txBody>
          <a:bodyPr wrap="square">
            <a:spAutoFit/>
          </a:bodyPr>
          <a:lstStyle/>
          <a:p>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7</a:t>
            </a:r>
            <a:r>
              <a:rPr lang="en-US" sz="3200" b="1"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I have fought the good fight, I have finished the race, I have kept the faith.</a:t>
            </a:r>
            <a:endParaRPr lang="en-US" sz="3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92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clouds in the sky&#10;&#10;Description generated with high confidence">
            <a:extLst>
              <a:ext uri="{FF2B5EF4-FFF2-40B4-BE49-F238E27FC236}">
                <a16:creationId xmlns:a16="http://schemas.microsoft.com/office/drawing/2014/main" id="{584FAEEB-F00F-465E-B085-37152243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8D3A646-4A76-4A6D-A88C-3324ABC8E807}"/>
              </a:ext>
            </a:extLst>
          </p:cNvPr>
          <p:cNvSpPr/>
          <p:nvPr/>
        </p:nvSpPr>
        <p:spPr>
          <a:xfrm>
            <a:off x="445477" y="597434"/>
            <a:ext cx="8112369" cy="646331"/>
          </a:xfrm>
          <a:prstGeom prst="rect">
            <a:avLst/>
          </a:prstGeom>
        </p:spPr>
        <p:txBody>
          <a:bodyPr wrap="square">
            <a:spAutoFit/>
          </a:bodyPr>
          <a:lstStyle/>
          <a:p>
            <a:pPr lvl="0"/>
            <a:r>
              <a:rPr lang="en-US" sz="3600" b="1"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Foundational Goals of a Christian</a:t>
            </a:r>
            <a:endParaRPr lang="en-US" sz="3600" dirty="0">
              <a:solidFill>
                <a:srgbClr val="FFF2E1"/>
              </a:solidFill>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B2134881-E158-4AEC-B5FE-D5350B6CDE00}"/>
              </a:ext>
            </a:extLst>
          </p:cNvPr>
          <p:cNvSpPr/>
          <p:nvPr/>
        </p:nvSpPr>
        <p:spPr>
          <a:xfrm>
            <a:off x="445477" y="1548811"/>
            <a:ext cx="8253046" cy="3908762"/>
          </a:xfrm>
          <a:prstGeom prst="rect">
            <a:avLst/>
          </a:prstGeom>
        </p:spPr>
        <p:txBody>
          <a:bodyPr wrap="square">
            <a:spAutoFit/>
          </a:bodyPr>
          <a:lstStyle/>
          <a:p>
            <a:r>
              <a:rPr lang="en-US" sz="3200" b="1"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rPr>
              <a:t>Fight the Good Fight </a:t>
            </a:r>
          </a:p>
          <a:p>
            <a:r>
              <a:rPr lang="en-US" sz="3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rPr>
              <a:t>1 Tim. 6:12; 2</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Cor. 10:4; Eph. 6:10-20; </a:t>
            </a:r>
          </a:p>
          <a:p>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1 Pet. 5:8; James 4:7</a:t>
            </a:r>
          </a:p>
          <a:p>
            <a:endParaRPr lang="en-US" sz="1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Finish the Race</a:t>
            </a:r>
          </a:p>
          <a:p>
            <a:r>
              <a:rPr lang="en-US" sz="3200" b="1"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- 2 Cor. 11:24-28; 1 Cor. 9:24; Heb. 12:1-2 </a:t>
            </a:r>
          </a:p>
          <a:p>
            <a:endParaRPr lang="en-US" sz="1200" b="1"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endParaRPr>
          </a:p>
          <a:p>
            <a:r>
              <a:rPr lang="en-US" sz="3200" b="1"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Keep the Faith</a:t>
            </a:r>
          </a:p>
          <a:p>
            <a:r>
              <a:rPr lang="en-US" sz="3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rPr>
              <a:t>	- 1 Pet. 1:7; John 14:15; James 2:14</a:t>
            </a:r>
          </a:p>
        </p:txBody>
      </p:sp>
    </p:spTree>
    <p:extLst>
      <p:ext uri="{BB962C8B-B14F-4D97-AF65-F5344CB8AC3E}">
        <p14:creationId xmlns:p14="http://schemas.microsoft.com/office/powerpoint/2010/main" val="317611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1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500"/>
                                        <p:tgtEl>
                                          <p:spTgt spid="4">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fade">
                                      <p:cBhvr>
                                        <p:cTn id="26" dur="1500"/>
                                        <p:tgtEl>
                                          <p:spTgt spid="4">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animEffect transition="in" filter="fade">
                                      <p:cBhvr>
                                        <p:cTn id="29" dur="1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clouds in the sky&#10;&#10;Description generated with high confidence">
            <a:extLst>
              <a:ext uri="{FF2B5EF4-FFF2-40B4-BE49-F238E27FC236}">
                <a16:creationId xmlns:a16="http://schemas.microsoft.com/office/drawing/2014/main" id="{584FAEEB-F00F-465E-B085-37152243FA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F8D3A646-4A76-4A6D-A88C-3324ABC8E807}"/>
              </a:ext>
            </a:extLst>
          </p:cNvPr>
          <p:cNvSpPr/>
          <p:nvPr/>
        </p:nvSpPr>
        <p:spPr>
          <a:xfrm>
            <a:off x="445477" y="597434"/>
            <a:ext cx="8112369" cy="1692771"/>
          </a:xfrm>
          <a:prstGeom prst="rect">
            <a:avLst/>
          </a:prstGeom>
        </p:spPr>
        <p:txBody>
          <a:bodyPr wrap="square">
            <a:spAutoFit/>
          </a:bodyPr>
          <a:lstStyle/>
          <a:p>
            <a:pPr lvl="0"/>
            <a:r>
              <a:rPr lang="en-US" sz="3200" b="1" dirty="0">
                <a:solidFill>
                  <a:srgbClr val="FFF2E1"/>
                </a:solidFill>
                <a:latin typeface="Arial Narrow" panose="020B0606020202030204" pitchFamily="34" charset="0"/>
              </a:rPr>
              <a:t>2 Timothy 4:6-7</a:t>
            </a:r>
          </a:p>
          <a:p>
            <a:pPr lvl="0"/>
            <a:endParaRPr lang="en-US" sz="800" dirty="0">
              <a:solidFill>
                <a:srgbClr val="FFF2E1"/>
              </a:solidFill>
              <a:latin typeface="Arial Narrow" panose="020B0606020202030204" pitchFamily="34" charset="0"/>
            </a:endParaRPr>
          </a:p>
          <a:p>
            <a:pPr lvl="0"/>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6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For I am already being poured out as a drink offering, and the time of my departure has come. </a:t>
            </a:r>
          </a:p>
        </p:txBody>
      </p:sp>
      <p:sp>
        <p:nvSpPr>
          <p:cNvPr id="4" name="Rectangle 3">
            <a:extLst>
              <a:ext uri="{FF2B5EF4-FFF2-40B4-BE49-F238E27FC236}">
                <a16:creationId xmlns:a16="http://schemas.microsoft.com/office/drawing/2014/main" id="{B2134881-E158-4AEC-B5FE-D5350B6CDE00}"/>
              </a:ext>
            </a:extLst>
          </p:cNvPr>
          <p:cNvSpPr/>
          <p:nvPr/>
        </p:nvSpPr>
        <p:spPr>
          <a:xfrm>
            <a:off x="445477" y="2204042"/>
            <a:ext cx="8253046" cy="1077218"/>
          </a:xfrm>
          <a:prstGeom prst="rect">
            <a:avLst/>
          </a:prstGeom>
        </p:spPr>
        <p:txBody>
          <a:bodyPr wrap="square">
            <a:spAutoFit/>
          </a:bodyPr>
          <a:lstStyle/>
          <a:p>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7</a:t>
            </a:r>
            <a:r>
              <a:rPr lang="en-US" sz="3200" b="1"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I have fought the good fight, I have finished the race, I have kept the faith. </a:t>
            </a:r>
            <a:endParaRPr lang="en-US" sz="3200" dirty="0">
              <a:solidFill>
                <a:srgbClr val="FFF2E1"/>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id="{E12FEA9B-D22E-4D01-B109-2E52BA7DB401}"/>
              </a:ext>
            </a:extLst>
          </p:cNvPr>
          <p:cNvSpPr/>
          <p:nvPr/>
        </p:nvSpPr>
        <p:spPr>
          <a:xfrm>
            <a:off x="445477" y="2688158"/>
            <a:ext cx="8112369" cy="2554545"/>
          </a:xfrm>
          <a:prstGeom prst="rect">
            <a:avLst/>
          </a:prstGeom>
        </p:spPr>
        <p:txBody>
          <a:bodyPr wrap="square">
            <a:spAutoFit/>
          </a:bodyPr>
          <a:lstStyle/>
          <a:p>
            <a:r>
              <a:rPr lang="en-US" sz="3200" baseline="300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8</a:t>
            </a:r>
            <a:r>
              <a:rPr lang="en-US" sz="3200" dirty="0">
                <a:solidFill>
                  <a:srgbClr val="FFF2E1"/>
                </a:solidFill>
                <a:latin typeface="Arial Narrow" panose="020B0606020202030204" pitchFamily="34" charset="0"/>
                <a:ea typeface="Calibri" panose="020F0502020204030204" pitchFamily="34" charset="0"/>
                <a:cs typeface="Times New Roman" panose="02020603050405020304" pitchFamily="18" charset="0"/>
              </a:rPr>
              <a:t> Henceforth there is laid up for me the crown of righteousness, which the Lord, the righteous judge, will award to me on that day, and not only to me but also to all who have loved his appearing.</a:t>
            </a:r>
            <a:endParaRPr lang="en-US" sz="3200" dirty="0"/>
          </a:p>
        </p:txBody>
      </p:sp>
    </p:spTree>
    <p:extLst>
      <p:ext uri="{BB962C8B-B14F-4D97-AF65-F5344CB8AC3E}">
        <p14:creationId xmlns:p14="http://schemas.microsoft.com/office/powerpoint/2010/main" val="335364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newspaper&#10;&#10;Description generated with high confidence">
            <a:extLst>
              <a:ext uri="{FF2B5EF4-FFF2-40B4-BE49-F238E27FC236}">
                <a16:creationId xmlns:a16="http://schemas.microsoft.com/office/drawing/2014/main" id="{AD355729-4B67-42E4-9E78-A59305ACCC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0979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C722C-CDC0-4E80-A876-E507757D8858}"/>
              </a:ext>
            </a:extLst>
          </p:cNvPr>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37785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1425</TotalTime>
  <Words>71</Words>
  <Application>Microsoft Office PowerPoint</Application>
  <PresentationFormat>On-screen Show (4:3)</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Landon Rutter</dc:creator>
  <cp:lastModifiedBy>Landon Rutter</cp:lastModifiedBy>
  <cp:revision>10</cp:revision>
  <dcterms:created xsi:type="dcterms:W3CDTF">2018-01-08T19:25:46Z</dcterms:created>
  <dcterms:modified xsi:type="dcterms:W3CDTF">2018-01-21T14:21:11Z</dcterms:modified>
</cp:coreProperties>
</file>