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" y="2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5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8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1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4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8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5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8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25C27-E2DB-4F87-9843-600EBCA6FF6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E9FD1-A34F-427C-A44F-5E2E5B5D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2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F14B5F-7DFD-4D31-94D6-49F8332D1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24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F14B5F-7DFD-4D31-94D6-49F8332D1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mountain&#10;&#10;Description generated with very high confidence">
            <a:extLst>
              <a:ext uri="{FF2B5EF4-FFF2-40B4-BE49-F238E27FC236}">
                <a16:creationId xmlns:a16="http://schemas.microsoft.com/office/drawing/2014/main" id="{96BEB6AD-9129-4066-B52A-185136BA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EF36C-FEF3-458E-BC5E-AAEFAC63D93A}"/>
              </a:ext>
            </a:extLst>
          </p:cNvPr>
          <p:cNvSpPr/>
          <p:nvPr/>
        </p:nvSpPr>
        <p:spPr>
          <a:xfrm>
            <a:off x="386861" y="454748"/>
            <a:ext cx="83702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Titus 2:1-2</a:t>
            </a:r>
          </a:p>
          <a:p>
            <a:endParaRPr lang="en-US" sz="8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as for you, teach what accords with sound doctrine. </a:t>
            </a:r>
            <a:r>
              <a:rPr lang="en-US" sz="3200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Older men are to be sober-minded, dignified, self-controlled, sound in faith, in love, and in steadfastness. </a:t>
            </a:r>
            <a:endParaRPr lang="en-US" sz="3000" dirty="0">
              <a:solidFill>
                <a:srgbClr val="32303D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5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mountain&#10;&#10;Description generated with very high confidence">
            <a:extLst>
              <a:ext uri="{FF2B5EF4-FFF2-40B4-BE49-F238E27FC236}">
                <a16:creationId xmlns:a16="http://schemas.microsoft.com/office/drawing/2014/main" id="{96BEB6AD-9129-4066-B52A-185136BA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EF36C-FEF3-458E-BC5E-AAEFAC63D93A}"/>
              </a:ext>
            </a:extLst>
          </p:cNvPr>
          <p:cNvSpPr/>
          <p:nvPr/>
        </p:nvSpPr>
        <p:spPr>
          <a:xfrm>
            <a:off x="386861" y="454748"/>
            <a:ext cx="85695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Titus 2:3-5</a:t>
            </a:r>
          </a:p>
          <a:p>
            <a:endParaRPr lang="en-US" sz="8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b="1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Older women likewise are to be reverent in behavior, not slanderers or slaves to much wine. They are to teach what is good, </a:t>
            </a:r>
            <a:r>
              <a:rPr lang="en-US" sz="3200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b="1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so train the young women to love their husbands and children, </a:t>
            </a:r>
            <a:r>
              <a:rPr lang="en-US" sz="3200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200" b="1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self-controlled, pure, working at home, kind, and submissive to their own husbands, that the word of God </a:t>
            </a:r>
          </a:p>
          <a:p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not be reviled. </a:t>
            </a:r>
          </a:p>
        </p:txBody>
      </p:sp>
    </p:spTree>
    <p:extLst>
      <p:ext uri="{BB962C8B-B14F-4D97-AF65-F5344CB8AC3E}">
        <p14:creationId xmlns:p14="http://schemas.microsoft.com/office/powerpoint/2010/main" val="364164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mountain&#10;&#10;Description generated with very high confidence">
            <a:extLst>
              <a:ext uri="{FF2B5EF4-FFF2-40B4-BE49-F238E27FC236}">
                <a16:creationId xmlns:a16="http://schemas.microsoft.com/office/drawing/2014/main" id="{96BEB6AD-9129-4066-B52A-185136BA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EF36C-FEF3-458E-BC5E-AAEFAC63D93A}"/>
              </a:ext>
            </a:extLst>
          </p:cNvPr>
          <p:cNvSpPr/>
          <p:nvPr/>
        </p:nvSpPr>
        <p:spPr>
          <a:xfrm>
            <a:off x="386861" y="454748"/>
            <a:ext cx="869461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Titus 2:1</a:t>
            </a:r>
          </a:p>
          <a:p>
            <a:endParaRPr lang="en-US" sz="8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as for you, teach what accords with </a:t>
            </a:r>
          </a:p>
          <a:p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 doctrine. </a:t>
            </a:r>
            <a:endParaRPr lang="en-US" sz="3000" dirty="0">
              <a:solidFill>
                <a:srgbClr val="32303D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2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mountain&#10;&#10;Description generated with very high confidence">
            <a:extLst>
              <a:ext uri="{FF2B5EF4-FFF2-40B4-BE49-F238E27FC236}">
                <a16:creationId xmlns:a16="http://schemas.microsoft.com/office/drawing/2014/main" id="{96BEB6AD-9129-4066-B52A-185136BA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EF36C-FEF3-458E-BC5E-AAEFAC63D93A}"/>
              </a:ext>
            </a:extLst>
          </p:cNvPr>
          <p:cNvSpPr/>
          <p:nvPr/>
        </p:nvSpPr>
        <p:spPr>
          <a:xfrm>
            <a:off x="386861" y="454748"/>
            <a:ext cx="856957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Titus 2:3</a:t>
            </a:r>
          </a:p>
          <a:p>
            <a:endParaRPr lang="en-US" sz="8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b="1" baseline="300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Older women likewise are to be reverent in behavior, not slanderers or slaves to much wine. They are to teach what is good, </a:t>
            </a:r>
          </a:p>
        </p:txBody>
      </p:sp>
    </p:spTree>
    <p:extLst>
      <p:ext uri="{BB962C8B-B14F-4D97-AF65-F5344CB8AC3E}">
        <p14:creationId xmlns:p14="http://schemas.microsoft.com/office/powerpoint/2010/main" val="34850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mountain&#10;&#10;Description generated with very high confidence">
            <a:extLst>
              <a:ext uri="{FF2B5EF4-FFF2-40B4-BE49-F238E27FC236}">
                <a16:creationId xmlns:a16="http://schemas.microsoft.com/office/drawing/2014/main" id="{96BEB6AD-9129-4066-B52A-185136BA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EF36C-FEF3-458E-BC5E-AAEFAC63D93A}"/>
              </a:ext>
            </a:extLst>
          </p:cNvPr>
          <p:cNvSpPr/>
          <p:nvPr/>
        </p:nvSpPr>
        <p:spPr>
          <a:xfrm>
            <a:off x="386861" y="454748"/>
            <a:ext cx="85695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OLDER WOMEN (v. 3)</a:t>
            </a:r>
          </a:p>
          <a:p>
            <a:endParaRPr lang="en-US" sz="12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Reverent in behavior </a:t>
            </a:r>
          </a:p>
          <a:p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Lk. 2:36-38; 1 Tim. 2:9-10</a:t>
            </a:r>
          </a:p>
          <a:p>
            <a:endParaRPr lang="en-US" sz="24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Not Slanderers</a:t>
            </a:r>
          </a:p>
          <a:p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Eph. 4:29; Col. 3:8</a:t>
            </a:r>
          </a:p>
          <a:p>
            <a:endParaRPr lang="en-US" sz="24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0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mountain&#10;&#10;Description generated with very high confidence">
            <a:extLst>
              <a:ext uri="{FF2B5EF4-FFF2-40B4-BE49-F238E27FC236}">
                <a16:creationId xmlns:a16="http://schemas.microsoft.com/office/drawing/2014/main" id="{96BEB6AD-9129-4066-B52A-185136BA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EF36C-FEF3-458E-BC5E-AAEFAC63D93A}"/>
              </a:ext>
            </a:extLst>
          </p:cNvPr>
          <p:cNvSpPr/>
          <p:nvPr/>
        </p:nvSpPr>
        <p:spPr>
          <a:xfrm>
            <a:off x="386861" y="454748"/>
            <a:ext cx="856957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OLDER WOMEN (v. 3)</a:t>
            </a:r>
          </a:p>
          <a:p>
            <a:endParaRPr lang="en-US" sz="12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Not Slaves to Much Wine</a:t>
            </a:r>
          </a:p>
          <a:p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Eph. 5:18; 1 Cor. 5:11; Pr. 20:1</a:t>
            </a:r>
          </a:p>
          <a:p>
            <a:endParaRPr lang="en-US" sz="24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Teach What is Good and Train </a:t>
            </a: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the Younger Women (vv. 3-4)</a:t>
            </a:r>
          </a:p>
          <a:p>
            <a:endParaRPr lang="en-US" sz="32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7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mountain&#10;&#10;Description generated with very high confidence">
            <a:extLst>
              <a:ext uri="{FF2B5EF4-FFF2-40B4-BE49-F238E27FC236}">
                <a16:creationId xmlns:a16="http://schemas.microsoft.com/office/drawing/2014/main" id="{96BEB6AD-9129-4066-B52A-185136BA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EF36C-FEF3-458E-BC5E-AAEFAC63D93A}"/>
              </a:ext>
            </a:extLst>
          </p:cNvPr>
          <p:cNvSpPr/>
          <p:nvPr/>
        </p:nvSpPr>
        <p:spPr>
          <a:xfrm>
            <a:off x="386861" y="454748"/>
            <a:ext cx="85695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YOUNGER WOMEN (vv. 4-5)</a:t>
            </a:r>
          </a:p>
          <a:p>
            <a:endParaRPr lang="en-US" sz="12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Love their Husbands and Children</a:t>
            </a:r>
          </a:p>
          <a:p>
            <a:endParaRPr lang="en-US" sz="24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Self-Controlled</a:t>
            </a: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Gal. 5:23; 1 Tim. 2:9; 2 Pet. 1:6</a:t>
            </a:r>
            <a:endParaRPr lang="en-US" sz="32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Pure</a:t>
            </a: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Phil. 4:8; Eph. 5:5; Gal. 5:19; Col. 3:5</a:t>
            </a:r>
            <a:endParaRPr lang="en-US" sz="24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endParaRPr lang="en-US" sz="32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5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mountain&#10;&#10;Description generated with very high confidence">
            <a:extLst>
              <a:ext uri="{FF2B5EF4-FFF2-40B4-BE49-F238E27FC236}">
                <a16:creationId xmlns:a16="http://schemas.microsoft.com/office/drawing/2014/main" id="{96BEB6AD-9129-4066-B52A-185136BA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EF36C-FEF3-458E-BC5E-AAEFAC63D93A}"/>
              </a:ext>
            </a:extLst>
          </p:cNvPr>
          <p:cNvSpPr/>
          <p:nvPr/>
        </p:nvSpPr>
        <p:spPr>
          <a:xfrm>
            <a:off x="386861" y="454748"/>
            <a:ext cx="856957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YOUNGER WOMEN (vv. 4-5)</a:t>
            </a:r>
          </a:p>
          <a:p>
            <a:endParaRPr lang="en-US" sz="12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Working at Home</a:t>
            </a: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Tim. 5:14; Pr. 31</a:t>
            </a:r>
          </a:p>
          <a:p>
            <a:endParaRPr lang="en-US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Kind</a:t>
            </a: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Gal. 5:22</a:t>
            </a:r>
            <a:endParaRPr lang="en-US" sz="32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Submissive to Their Own Husbands</a:t>
            </a:r>
          </a:p>
          <a:p>
            <a:r>
              <a:rPr lang="en-US" sz="3200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Eph. 5:22-24; Col. 3:18; 1 Pet. 3:5</a:t>
            </a:r>
          </a:p>
          <a:p>
            <a:endParaRPr lang="en-US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b="1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2303D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endParaRPr lang="en-US" sz="32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32303D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6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58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8</cp:revision>
  <dcterms:created xsi:type="dcterms:W3CDTF">2018-01-19T17:09:24Z</dcterms:created>
  <dcterms:modified xsi:type="dcterms:W3CDTF">2018-01-28T14:14:24Z</dcterms:modified>
</cp:coreProperties>
</file>