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65" r:id="rId4"/>
    <p:sldId id="267" r:id="rId5"/>
    <p:sldId id="258" r:id="rId6"/>
    <p:sldId id="259" r:id="rId7"/>
    <p:sldId id="268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2305"/>
    <a:srgbClr val="5A3105"/>
    <a:srgbClr val="FAF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4681"/>
  </p:normalViewPr>
  <p:slideViewPr>
    <p:cSldViewPr snapToGrid="0" snapToObjects="1">
      <p:cViewPr varScale="1">
        <p:scale>
          <a:sx n="114" d="100"/>
          <a:sy n="114" d="100"/>
        </p:scale>
        <p:origin x="1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0F32-3A10-0A41-8695-8B35F3BB8A1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A605-01B2-A343-B2A6-5D5CA2E7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0F32-3A10-0A41-8695-8B35F3BB8A1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A605-01B2-A343-B2A6-5D5CA2E7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0F32-3A10-0A41-8695-8B35F3BB8A1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A605-01B2-A343-B2A6-5D5CA2E7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0F32-3A10-0A41-8695-8B35F3BB8A1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A605-01B2-A343-B2A6-5D5CA2E7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0F32-3A10-0A41-8695-8B35F3BB8A1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A605-01B2-A343-B2A6-5D5CA2E7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0F32-3A10-0A41-8695-8B35F3BB8A1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A605-01B2-A343-B2A6-5D5CA2E7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0F32-3A10-0A41-8695-8B35F3BB8A1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A605-01B2-A343-B2A6-5D5CA2E7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0F32-3A10-0A41-8695-8B35F3BB8A1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A605-01B2-A343-B2A6-5D5CA2E7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0F32-3A10-0A41-8695-8B35F3BB8A1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A605-01B2-A343-B2A6-5D5CA2E7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0F32-3A10-0A41-8695-8B35F3BB8A1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A605-01B2-A343-B2A6-5D5CA2E7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0F32-3A10-0A41-8695-8B35F3BB8A1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A605-01B2-A343-B2A6-5D5CA2E73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00F32-3A10-0A41-8695-8B35F3BB8A1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A605-01B2-A343-B2A6-5D5CA2E73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8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97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76" r="5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8964" r="11146" b="12393"/>
          <a:stretch/>
        </p:blipFill>
        <p:spPr>
          <a:xfrm>
            <a:off x="234176" y="167269"/>
            <a:ext cx="3367670" cy="35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9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7" t="14878" r="8473" b="28088"/>
          <a:stretch/>
        </p:blipFill>
        <p:spPr>
          <a:xfrm>
            <a:off x="1483112" y="61450"/>
            <a:ext cx="5018049" cy="986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632" y="1360728"/>
            <a:ext cx="69806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3200" b="1" i="1" dirty="0" smtClean="0">
                <a:solidFill>
                  <a:schemeClr val="bg1"/>
                </a:solidFill>
                <a:effectLst>
                  <a:glow rad="127000">
                    <a:srgbClr val="412305"/>
                  </a:glow>
                </a:effectLst>
                <a:latin typeface="Arial" charset="0"/>
                <a:ea typeface="Arial" charset="0"/>
                <a:cs typeface="Arial" charset="0"/>
              </a:rPr>
              <a:t>A bleak future</a:t>
            </a:r>
          </a:p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3200" b="1" i="1" dirty="0" smtClean="0">
                <a:solidFill>
                  <a:schemeClr val="bg1"/>
                </a:solidFill>
                <a:effectLst>
                  <a:glow rad="127000">
                    <a:srgbClr val="412305"/>
                  </a:glow>
                </a:effectLst>
                <a:latin typeface="Arial" charset="0"/>
                <a:ea typeface="Arial" charset="0"/>
                <a:cs typeface="Arial" charset="0"/>
              </a:rPr>
              <a:t>Sympathy the only prescription</a:t>
            </a:r>
          </a:p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3200" b="1" i="1" dirty="0" smtClean="0">
                <a:solidFill>
                  <a:schemeClr val="bg1"/>
                </a:solidFill>
                <a:effectLst>
                  <a:glow rad="127000">
                    <a:srgbClr val="412305"/>
                  </a:glow>
                </a:effectLst>
                <a:latin typeface="Arial" charset="0"/>
                <a:ea typeface="Arial" charset="0"/>
                <a:cs typeface="Arial" charset="0"/>
              </a:rPr>
              <a:t>Horizontal life</a:t>
            </a:r>
          </a:p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3200" b="1" i="1" dirty="0" smtClean="0">
                <a:solidFill>
                  <a:schemeClr val="bg1"/>
                </a:solidFill>
                <a:effectLst>
                  <a:glow rad="127000">
                    <a:srgbClr val="412305"/>
                  </a:glow>
                </a:effectLst>
                <a:latin typeface="Arial" charset="0"/>
                <a:ea typeface="Arial" charset="0"/>
                <a:cs typeface="Arial" charset="0"/>
              </a:rPr>
              <a:t>Dependency</a:t>
            </a:r>
          </a:p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3200" b="1" i="1" dirty="0" smtClean="0">
                <a:solidFill>
                  <a:schemeClr val="bg1"/>
                </a:solidFill>
                <a:effectLst>
                  <a:glow rad="127000">
                    <a:srgbClr val="412305"/>
                  </a:glow>
                </a:effectLst>
                <a:latin typeface="Arial" charset="0"/>
                <a:ea typeface="Arial" charset="0"/>
                <a:cs typeface="Arial" charset="0"/>
              </a:rPr>
              <a:t>Humiliation</a:t>
            </a:r>
            <a:endParaRPr lang="en-US" sz="3200" b="1" i="1" dirty="0">
              <a:solidFill>
                <a:schemeClr val="bg1"/>
              </a:solidFill>
              <a:effectLst>
                <a:glow rad="127000">
                  <a:srgbClr val="412305"/>
                </a:glo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8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7" t="14878" r="8473" b="28088"/>
          <a:stretch/>
        </p:blipFill>
        <p:spPr>
          <a:xfrm>
            <a:off x="1483112" y="61450"/>
            <a:ext cx="5018049" cy="986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632" y="1360728"/>
            <a:ext cx="6980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3600" b="1" i="1" dirty="0" smtClean="0">
                <a:solidFill>
                  <a:schemeClr val="bg1"/>
                </a:solidFill>
                <a:effectLst>
                  <a:glow rad="127000">
                    <a:srgbClr val="412305"/>
                  </a:glow>
                </a:effectLst>
                <a:latin typeface="Arial" charset="0"/>
                <a:ea typeface="Arial" charset="0"/>
                <a:cs typeface="Arial" charset="0"/>
              </a:rPr>
              <a:t>ONE POSITIVE WORD!</a:t>
            </a:r>
          </a:p>
          <a:p>
            <a:pPr marL="914400" lvl="1" indent="-457200"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sz="3600" b="1" i="1" dirty="0" smtClean="0">
                <a:solidFill>
                  <a:schemeClr val="bg1"/>
                </a:solidFill>
                <a:effectLst>
                  <a:glow rad="127000">
                    <a:srgbClr val="412305"/>
                  </a:glow>
                </a:effectLst>
                <a:latin typeface="Arial" charset="0"/>
                <a:ea typeface="Arial" charset="0"/>
                <a:cs typeface="Arial" charset="0"/>
              </a:rPr>
              <a:t>Friends</a:t>
            </a:r>
          </a:p>
          <a:p>
            <a:pPr marL="914400" lvl="1" indent="-457200">
              <a:spcAft>
                <a:spcPts val="12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sz="3600" b="1" i="1" dirty="0" smtClean="0">
                <a:solidFill>
                  <a:schemeClr val="bg1"/>
                </a:solidFill>
                <a:effectLst>
                  <a:glow rad="127000">
                    <a:srgbClr val="412305"/>
                  </a:glow>
                </a:effectLst>
                <a:latin typeface="Arial" charset="0"/>
                <a:ea typeface="Arial" charset="0"/>
                <a:cs typeface="Arial" charset="0"/>
              </a:rPr>
              <a:t>With exciting news</a:t>
            </a:r>
            <a:r>
              <a:rPr lang="mr-IN" sz="3600" b="1" i="1" dirty="0" smtClean="0">
                <a:solidFill>
                  <a:schemeClr val="bg1"/>
                </a:solidFill>
                <a:effectLst>
                  <a:glow rad="127000">
                    <a:srgbClr val="412305"/>
                  </a:glow>
                </a:effectLst>
                <a:latin typeface="Arial" charset="0"/>
                <a:ea typeface="Arial" charset="0"/>
                <a:cs typeface="Arial" charset="0"/>
              </a:rPr>
              <a:t>…</a:t>
            </a:r>
            <a:endParaRPr lang="en-US" sz="3600" b="1" i="1" dirty="0">
              <a:solidFill>
                <a:schemeClr val="bg1"/>
              </a:solidFill>
              <a:effectLst>
                <a:glow rad="127000">
                  <a:srgbClr val="412305"/>
                </a:glo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8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" r="15359"/>
          <a:stretch/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23560" y="3795318"/>
            <a:ext cx="3398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FF0000"/>
              </a:buClr>
            </a:pPr>
            <a:r>
              <a:rPr lang="en-US" sz="4400" b="1" i="1" dirty="0" smtClean="0">
                <a:solidFill>
                  <a:schemeClr val="bg1"/>
                </a:solidFill>
                <a:effectLst>
                  <a:glow rad="127000">
                    <a:srgbClr val="412305"/>
                  </a:glow>
                </a:effectLst>
                <a:latin typeface="Arial" charset="0"/>
                <a:ea typeface="Arial" charset="0"/>
                <a:cs typeface="Arial" charset="0"/>
              </a:rPr>
              <a:t>What did the scene look like?</a:t>
            </a:r>
          </a:p>
        </p:txBody>
      </p:sp>
    </p:spTree>
    <p:extLst>
      <p:ext uri="{BB962C8B-B14F-4D97-AF65-F5344CB8AC3E}">
        <p14:creationId xmlns:p14="http://schemas.microsoft.com/office/powerpoint/2010/main" val="42276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0" r="13169"/>
          <a:stretch/>
        </p:blipFill>
        <p:spPr>
          <a:xfrm>
            <a:off x="-1" y="-2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0590" y="4343958"/>
            <a:ext cx="3398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FF0000"/>
              </a:buClr>
            </a:pPr>
            <a:r>
              <a:rPr lang="en-US" sz="4800" b="1" i="1" dirty="0" smtClean="0">
                <a:solidFill>
                  <a:schemeClr val="bg1"/>
                </a:solidFill>
                <a:effectLst>
                  <a:glow rad="254000">
                    <a:srgbClr val="412305"/>
                  </a:glow>
                </a:effectLst>
                <a:latin typeface="Arial" charset="0"/>
                <a:ea typeface="Arial" charset="0"/>
                <a:cs typeface="Arial" charset="0"/>
              </a:rPr>
              <a:t>FAITH IS SEEN 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743" y="91998"/>
            <a:ext cx="3685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</a:pPr>
            <a:r>
              <a:rPr lang="en-US" sz="3600" b="1" i="1" dirty="0" smtClean="0">
                <a:solidFill>
                  <a:schemeClr val="bg1"/>
                </a:solidFill>
                <a:effectLst>
                  <a:glow rad="228600">
                    <a:srgbClr val="412305"/>
                  </a:glow>
                </a:effectLst>
                <a:latin typeface="Arial" charset="0"/>
                <a:ea typeface="Arial" charset="0"/>
                <a:cs typeface="Arial" charset="0"/>
              </a:rPr>
              <a:t>Jesus meets the paralytic.</a:t>
            </a:r>
          </a:p>
        </p:txBody>
      </p:sp>
    </p:spTree>
    <p:extLst>
      <p:ext uri="{BB962C8B-B14F-4D97-AF65-F5344CB8AC3E}">
        <p14:creationId xmlns:p14="http://schemas.microsoft.com/office/powerpoint/2010/main" val="10880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0" r="13169"/>
          <a:stretch/>
        </p:blipFill>
        <p:spPr>
          <a:xfrm>
            <a:off x="-1" y="-2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0590" y="4343958"/>
            <a:ext cx="3398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FF0000"/>
              </a:buClr>
            </a:pPr>
            <a:r>
              <a:rPr lang="en-US" sz="4800" b="1" i="1" dirty="0" smtClean="0">
                <a:solidFill>
                  <a:schemeClr val="bg1"/>
                </a:solidFill>
                <a:effectLst>
                  <a:glow rad="254000">
                    <a:srgbClr val="412305"/>
                  </a:glow>
                </a:effectLst>
                <a:latin typeface="Arial" charset="0"/>
                <a:ea typeface="Arial" charset="0"/>
                <a:cs typeface="Arial" charset="0"/>
              </a:rPr>
              <a:t>FAITH MOVES 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743" y="91998"/>
            <a:ext cx="3685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</a:pPr>
            <a:r>
              <a:rPr lang="en-US" sz="3600" b="1" i="1" dirty="0" smtClean="0">
                <a:solidFill>
                  <a:schemeClr val="bg1"/>
                </a:solidFill>
                <a:effectLst>
                  <a:glow rad="228600">
                    <a:srgbClr val="412305"/>
                  </a:glow>
                </a:effectLst>
                <a:latin typeface="Arial" charset="0"/>
                <a:ea typeface="Arial" charset="0"/>
                <a:cs typeface="Arial" charset="0"/>
              </a:rPr>
              <a:t>Jesus meets the paralytic.</a:t>
            </a:r>
          </a:p>
        </p:txBody>
      </p:sp>
    </p:spTree>
    <p:extLst>
      <p:ext uri="{BB962C8B-B14F-4D97-AF65-F5344CB8AC3E}">
        <p14:creationId xmlns:p14="http://schemas.microsoft.com/office/powerpoint/2010/main" val="1699595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2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1779</TotalTime>
  <Words>44</Words>
  <Application>Microsoft Macintosh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Broyles</dc:creator>
  <cp:lastModifiedBy>Mark Broyles</cp:lastModifiedBy>
  <cp:revision>21</cp:revision>
  <dcterms:created xsi:type="dcterms:W3CDTF">2017-12-15T21:44:35Z</dcterms:created>
  <dcterms:modified xsi:type="dcterms:W3CDTF">2017-12-23T21:58:44Z</dcterms:modified>
</cp:coreProperties>
</file>