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9A6"/>
    <a:srgbClr val="DB06D4"/>
    <a:srgbClr val="05E0D5"/>
    <a:srgbClr val="ECECEC"/>
    <a:srgbClr val="325E14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65" d="100"/>
          <a:sy n="65" d="100"/>
        </p:scale>
        <p:origin x="81" y="8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utter" userId="07c1aaa6c21e76e0" providerId="LiveId" clId="{6D64C6CF-DD8C-4F4B-8F7D-2FEAE266EA63}"/>
    <pc:docChg chg="custSel addSld delSld modSld sldOrd modMainMaster">
      <pc:chgData name="Landon Rutter" userId="07c1aaa6c21e76e0" providerId="LiveId" clId="{6D64C6CF-DD8C-4F4B-8F7D-2FEAE266EA63}" dt="2017-11-12T13:31:44.387" v="1271"/>
      <pc:docMkLst>
        <pc:docMk/>
      </pc:docMkLst>
      <pc:sldChg chg="del">
        <pc:chgData name="Landon Rutter" userId="07c1aaa6c21e76e0" providerId="LiveId" clId="{6D64C6CF-DD8C-4F4B-8F7D-2FEAE266EA63}" dt="2017-11-11T02:23:48.732" v="38" actId="2696"/>
        <pc:sldMkLst>
          <pc:docMk/>
          <pc:sldMk cId="3893856719" sldId="258"/>
        </pc:sldMkLst>
      </pc:sldChg>
      <pc:sldChg chg="del">
        <pc:chgData name="Landon Rutter" userId="07c1aaa6c21e76e0" providerId="LiveId" clId="{6D64C6CF-DD8C-4F4B-8F7D-2FEAE266EA63}" dt="2017-11-11T02:20:07.506" v="23" actId="2696"/>
        <pc:sldMkLst>
          <pc:docMk/>
          <pc:sldMk cId="3743528175" sldId="260"/>
        </pc:sldMkLst>
      </pc:sldChg>
      <pc:sldChg chg="modSp del">
        <pc:chgData name="Landon Rutter" userId="07c1aaa6c21e76e0" providerId="LiveId" clId="{6D64C6CF-DD8C-4F4B-8F7D-2FEAE266EA63}" dt="2017-11-11T02:23:12.798" v="32" actId="2696"/>
        <pc:sldMkLst>
          <pc:docMk/>
          <pc:sldMk cId="1405483902" sldId="261"/>
        </pc:sldMkLst>
        <pc:spChg chg="mod">
          <ac:chgData name="Landon Rutter" userId="07c1aaa6c21e76e0" providerId="LiveId" clId="{6D64C6CF-DD8C-4F4B-8F7D-2FEAE266EA63}" dt="2017-11-09T00:05:59.979" v="22" actId="1038"/>
          <ac:spMkLst>
            <pc:docMk/>
            <pc:sldMk cId="1405483902" sldId="261"/>
            <ac:spMk id="7" creationId="{1B3B4D00-5043-45A5-8093-F6FD8BE90DC1}"/>
          </ac:spMkLst>
        </pc:spChg>
        <pc:spChg chg="mod">
          <ac:chgData name="Landon Rutter" userId="07c1aaa6c21e76e0" providerId="LiveId" clId="{6D64C6CF-DD8C-4F4B-8F7D-2FEAE266EA63}" dt="2017-11-09T00:05:31.911" v="13" actId="1037"/>
          <ac:spMkLst>
            <pc:docMk/>
            <pc:sldMk cId="1405483902" sldId="261"/>
            <ac:spMk id="8" creationId="{6360D398-B350-4E05-941D-5B728038D936}"/>
          </ac:spMkLst>
        </pc:spChg>
      </pc:sldChg>
      <pc:sldChg chg="del">
        <pc:chgData name="Landon Rutter" userId="07c1aaa6c21e76e0" providerId="LiveId" clId="{6D64C6CF-DD8C-4F4B-8F7D-2FEAE266EA63}" dt="2017-11-11T02:20:10.795" v="24" actId="2696"/>
        <pc:sldMkLst>
          <pc:docMk/>
          <pc:sldMk cId="920465377" sldId="262"/>
        </pc:sldMkLst>
      </pc:sldChg>
      <pc:sldChg chg="addSp delSp modSp modAnim">
        <pc:chgData name="Landon Rutter" userId="07c1aaa6c21e76e0" providerId="LiveId" clId="{6D64C6CF-DD8C-4F4B-8F7D-2FEAE266EA63}" dt="2017-11-12T13:28:26.613" v="1206"/>
        <pc:sldMkLst>
          <pc:docMk/>
          <pc:sldMk cId="544258191" sldId="263"/>
        </pc:sldMkLst>
        <pc:spChg chg="add del">
          <ac:chgData name="Landon Rutter" userId="07c1aaa6c21e76e0" providerId="LiveId" clId="{6D64C6CF-DD8C-4F4B-8F7D-2FEAE266EA63}" dt="2017-11-11T02:24:34.032" v="48" actId="20577"/>
          <ac:spMkLst>
            <pc:docMk/>
            <pc:sldMk cId="544258191" sldId="263"/>
            <ac:spMk id="2" creationId="{E8956B95-5068-45A2-ACBD-4106E00BE7C3}"/>
          </ac:spMkLst>
        </pc:spChg>
        <pc:spChg chg="del mod">
          <ac:chgData name="Landon Rutter" userId="07c1aaa6c21e76e0" providerId="LiveId" clId="{6D64C6CF-DD8C-4F4B-8F7D-2FEAE266EA63}" dt="2017-11-11T02:24:13.399" v="42" actId="478"/>
          <ac:spMkLst>
            <pc:docMk/>
            <pc:sldMk cId="544258191" sldId="263"/>
            <ac:spMk id="3" creationId="{00000000-0000-0000-0000-000000000000}"/>
          </ac:spMkLst>
        </pc:spChg>
        <pc:spChg chg="add mod">
          <ac:chgData name="Landon Rutter" userId="07c1aaa6c21e76e0" providerId="LiveId" clId="{6D64C6CF-DD8C-4F4B-8F7D-2FEAE266EA63}" dt="2017-11-11T02:29:14.676" v="73" actId="20577"/>
          <ac:spMkLst>
            <pc:docMk/>
            <pc:sldMk cId="544258191" sldId="263"/>
            <ac:spMk id="4" creationId="{9A27A856-5D41-4C3C-81ED-CAE37D263249}"/>
          </ac:spMkLst>
        </pc:spChg>
      </pc:sldChg>
      <pc:sldChg chg="add del">
        <pc:chgData name="Landon Rutter" userId="07c1aaa6c21e76e0" providerId="LiveId" clId="{6D64C6CF-DD8C-4F4B-8F7D-2FEAE266EA63}" dt="2017-11-11T02:22:03.193" v="26" actId="2696"/>
        <pc:sldMkLst>
          <pc:docMk/>
          <pc:sldMk cId="1149245701" sldId="264"/>
        </pc:sldMkLst>
      </pc:sldChg>
      <pc:sldChg chg="addSp delSp modSp add setBg modAnim">
        <pc:chgData name="Landon Rutter" userId="07c1aaa6c21e76e0" providerId="LiveId" clId="{6D64C6CF-DD8C-4F4B-8F7D-2FEAE266EA63}" dt="2017-11-12T13:31:28.445" v="1261"/>
        <pc:sldMkLst>
          <pc:docMk/>
          <pc:sldMk cId="3664244483" sldId="264"/>
        </pc:sldMkLst>
        <pc:spChg chg="del">
          <ac:chgData name="Landon Rutter" userId="07c1aaa6c21e76e0" providerId="LiveId" clId="{6D64C6CF-DD8C-4F4B-8F7D-2FEAE266EA63}" dt="2017-11-11T02:22:20.929" v="28" actId="478"/>
          <ac:spMkLst>
            <pc:docMk/>
            <pc:sldMk cId="3664244483" sldId="264"/>
            <ac:spMk id="2" creationId="{5B23A705-7DE6-4642-A0EC-96791CC4630A}"/>
          </ac:spMkLst>
        </pc:spChg>
        <pc:spChg chg="add mod">
          <ac:chgData name="Landon Rutter" userId="07c1aaa6c21e76e0" providerId="LiveId" clId="{6D64C6CF-DD8C-4F4B-8F7D-2FEAE266EA63}" dt="2017-11-11T15:27:38.133" v="622" actId="20577"/>
          <ac:spMkLst>
            <pc:docMk/>
            <pc:sldMk cId="3664244483" sldId="264"/>
            <ac:spMk id="5" creationId="{EA95036F-B4A2-447D-84BD-EBCB60EFDB8D}"/>
          </ac:spMkLst>
        </pc:spChg>
        <pc:spChg chg="add mod">
          <ac:chgData name="Landon Rutter" userId="07c1aaa6c21e76e0" providerId="LiveId" clId="{6D64C6CF-DD8C-4F4B-8F7D-2FEAE266EA63}" dt="2017-11-11T15:27:32.645" v="621" actId="20577"/>
          <ac:spMkLst>
            <pc:docMk/>
            <pc:sldMk cId="3664244483" sldId="264"/>
            <ac:spMk id="6" creationId="{1293E265-9BD8-4432-A440-45775F7A4039}"/>
          </ac:spMkLst>
        </pc:spChg>
        <pc:picChg chg="add mod">
          <ac:chgData name="Landon Rutter" userId="07c1aaa6c21e76e0" providerId="LiveId" clId="{6D64C6CF-DD8C-4F4B-8F7D-2FEAE266EA63}" dt="2017-11-11T02:23:06.146" v="31" actId="931"/>
          <ac:picMkLst>
            <pc:docMk/>
            <pc:sldMk cId="3664244483" sldId="264"/>
            <ac:picMk id="4" creationId="{8F5F2D87-3FAB-49C0-931D-CF7FA050507F}"/>
          </ac:picMkLst>
        </pc:picChg>
      </pc:sldChg>
      <pc:sldChg chg="addSp delSp modSp add ord setBg">
        <pc:chgData name="Landon Rutter" userId="07c1aaa6c21e76e0" providerId="LiveId" clId="{6D64C6CF-DD8C-4F4B-8F7D-2FEAE266EA63}" dt="2017-11-12T13:31:28.445" v="1261"/>
        <pc:sldMkLst>
          <pc:docMk/>
          <pc:sldMk cId="424772652" sldId="265"/>
        </pc:sldMkLst>
        <pc:spChg chg="del">
          <ac:chgData name="Landon Rutter" userId="07c1aaa6c21e76e0" providerId="LiveId" clId="{6D64C6CF-DD8C-4F4B-8F7D-2FEAE266EA63}" dt="2017-11-11T02:23:26.108" v="34" actId="478"/>
          <ac:spMkLst>
            <pc:docMk/>
            <pc:sldMk cId="424772652" sldId="265"/>
            <ac:spMk id="2" creationId="{A8350EB5-DAF2-4CFE-AE04-22D91B8209BE}"/>
          </ac:spMkLst>
        </pc:spChg>
        <pc:picChg chg="add mod">
          <ac:chgData name="Landon Rutter" userId="07c1aaa6c21e76e0" providerId="LiveId" clId="{6D64C6CF-DD8C-4F4B-8F7D-2FEAE266EA63}" dt="2017-11-11T02:23:46.840" v="37" actId="27614"/>
          <ac:picMkLst>
            <pc:docMk/>
            <pc:sldMk cId="424772652" sldId="265"/>
            <ac:picMk id="4" creationId="{49F344B0-BC97-4AC8-B189-D7B0E7D1DCC6}"/>
          </ac:picMkLst>
        </pc:picChg>
      </pc:sldChg>
      <pc:sldChg chg="delSp modSp add setBg modAnim">
        <pc:chgData name="Landon Rutter" userId="07c1aaa6c21e76e0" providerId="LiveId" clId="{6D64C6CF-DD8C-4F4B-8F7D-2FEAE266EA63}" dt="2017-11-12T13:31:28.445" v="1261"/>
        <pc:sldMkLst>
          <pc:docMk/>
          <pc:sldMk cId="780430134" sldId="266"/>
        </pc:sldMkLst>
        <pc:spChg chg="mod">
          <ac:chgData name="Landon Rutter" userId="07c1aaa6c21e76e0" providerId="LiveId" clId="{6D64C6CF-DD8C-4F4B-8F7D-2FEAE266EA63}" dt="2017-11-11T15:27:24.883" v="620" actId="20577"/>
          <ac:spMkLst>
            <pc:docMk/>
            <pc:sldMk cId="780430134" sldId="266"/>
            <ac:spMk id="5" creationId="{EA95036F-B4A2-447D-84BD-EBCB60EFDB8D}"/>
          </ac:spMkLst>
        </pc:spChg>
        <pc:spChg chg="del">
          <ac:chgData name="Landon Rutter" userId="07c1aaa6c21e76e0" providerId="LiveId" clId="{6D64C6CF-DD8C-4F4B-8F7D-2FEAE266EA63}" dt="2017-11-11T02:44:47.627" v="335" actId="478"/>
          <ac:spMkLst>
            <pc:docMk/>
            <pc:sldMk cId="780430134" sldId="266"/>
            <ac:spMk id="6" creationId="{1293E265-9BD8-4432-A440-45775F7A4039}"/>
          </ac:spMkLst>
        </pc:spChg>
      </pc:sldChg>
      <pc:sldChg chg="modSp add setBg modAnim">
        <pc:chgData name="Landon Rutter" userId="07c1aaa6c21e76e0" providerId="LiveId" clId="{6D64C6CF-DD8C-4F4B-8F7D-2FEAE266EA63}" dt="2017-11-12T13:31:28.445" v="1261"/>
        <pc:sldMkLst>
          <pc:docMk/>
          <pc:sldMk cId="243533661" sldId="267"/>
        </pc:sldMkLst>
        <pc:spChg chg="mod">
          <ac:chgData name="Landon Rutter" userId="07c1aaa6c21e76e0" providerId="LiveId" clId="{6D64C6CF-DD8C-4F4B-8F7D-2FEAE266EA63}" dt="2017-11-11T15:27:01.046" v="617" actId="20577"/>
          <ac:spMkLst>
            <pc:docMk/>
            <pc:sldMk cId="243533661" sldId="267"/>
            <ac:spMk id="5" creationId="{EA95036F-B4A2-447D-84BD-EBCB60EFDB8D}"/>
          </ac:spMkLst>
        </pc:spChg>
      </pc:sldChg>
      <pc:sldChg chg="addSp delSp modSp add setBg modAnim">
        <pc:chgData name="Landon Rutter" userId="07c1aaa6c21e76e0" providerId="LiveId" clId="{6D64C6CF-DD8C-4F4B-8F7D-2FEAE266EA63}" dt="2017-11-12T13:31:28.445" v="1261"/>
        <pc:sldMkLst>
          <pc:docMk/>
          <pc:sldMk cId="352229736" sldId="268"/>
        </pc:sldMkLst>
        <pc:spChg chg="add del">
          <ac:chgData name="Landon Rutter" userId="07c1aaa6c21e76e0" providerId="LiveId" clId="{6D64C6CF-DD8C-4F4B-8F7D-2FEAE266EA63}" dt="2017-11-11T02:55:22.789" v="498" actId="20577"/>
          <ac:spMkLst>
            <pc:docMk/>
            <pc:sldMk cId="352229736" sldId="268"/>
            <ac:spMk id="2" creationId="{6C044AE2-F835-4C41-922A-2E0C4DA8EB1E}"/>
          </ac:spMkLst>
        </pc:spChg>
        <pc:spChg chg="add mod">
          <ac:chgData name="Landon Rutter" userId="07c1aaa6c21e76e0" providerId="LiveId" clId="{6D64C6CF-DD8C-4F4B-8F7D-2FEAE266EA63}" dt="2017-11-11T15:33:08.425" v="756" actId="255"/>
          <ac:spMkLst>
            <pc:docMk/>
            <pc:sldMk cId="352229736" sldId="268"/>
            <ac:spMk id="3" creationId="{2D5A55F9-4A0D-4E9E-9B76-FE8AFC5DBC64}"/>
          </ac:spMkLst>
        </pc:spChg>
        <pc:spChg chg="mod">
          <ac:chgData name="Landon Rutter" userId="07c1aaa6c21e76e0" providerId="LiveId" clId="{6D64C6CF-DD8C-4F4B-8F7D-2FEAE266EA63}" dt="2017-11-11T15:27:18.037" v="619" actId="255"/>
          <ac:spMkLst>
            <pc:docMk/>
            <pc:sldMk cId="352229736" sldId="268"/>
            <ac:spMk id="5" creationId="{EA95036F-B4A2-447D-84BD-EBCB60EFDB8D}"/>
          </ac:spMkLst>
        </pc:spChg>
      </pc:sldChg>
      <pc:sldChg chg="modSp add setBg modAnim">
        <pc:chgData name="Landon Rutter" userId="07c1aaa6c21e76e0" providerId="LiveId" clId="{6D64C6CF-DD8C-4F4B-8F7D-2FEAE266EA63}" dt="2017-11-12T13:31:28.445" v="1261"/>
        <pc:sldMkLst>
          <pc:docMk/>
          <pc:sldMk cId="483510371" sldId="269"/>
        </pc:sldMkLst>
        <pc:spChg chg="mod">
          <ac:chgData name="Landon Rutter" userId="07c1aaa6c21e76e0" providerId="LiveId" clId="{6D64C6CF-DD8C-4F4B-8F7D-2FEAE266EA63}" dt="2017-11-12T03:25:22.308" v="1079" actId="404"/>
          <ac:spMkLst>
            <pc:docMk/>
            <pc:sldMk cId="483510371" sldId="269"/>
            <ac:spMk id="3" creationId="{2D5A55F9-4A0D-4E9E-9B76-FE8AFC5DBC64}"/>
          </ac:spMkLst>
        </pc:spChg>
        <pc:spChg chg="mod">
          <ac:chgData name="Landon Rutter" userId="07c1aaa6c21e76e0" providerId="LiveId" clId="{6D64C6CF-DD8C-4F4B-8F7D-2FEAE266EA63}" dt="2017-11-11T15:33:27.838" v="771" actId="20577"/>
          <ac:spMkLst>
            <pc:docMk/>
            <pc:sldMk cId="483510371" sldId="269"/>
            <ac:spMk id="5" creationId="{EA95036F-B4A2-447D-84BD-EBCB60EFDB8D}"/>
          </ac:spMkLst>
        </pc:spChg>
      </pc:sldChg>
      <pc:sldChg chg="modSp add del ord">
        <pc:chgData name="Landon Rutter" userId="07c1aaa6c21e76e0" providerId="LiveId" clId="{6D64C6CF-DD8C-4F4B-8F7D-2FEAE266EA63}" dt="2017-11-12T13:27:49.634" v="1198" actId="2696"/>
        <pc:sldMkLst>
          <pc:docMk/>
          <pc:sldMk cId="1960281600" sldId="270"/>
        </pc:sldMkLst>
        <pc:spChg chg="mod">
          <ac:chgData name="Landon Rutter" userId="07c1aaa6c21e76e0" providerId="LiveId" clId="{6D64C6CF-DD8C-4F4B-8F7D-2FEAE266EA63}" dt="2017-11-12T03:29:47.170" v="1156" actId="20577"/>
          <ac:spMkLst>
            <pc:docMk/>
            <pc:sldMk cId="1960281600" sldId="270"/>
            <ac:spMk id="5" creationId="{EA95036F-B4A2-447D-84BD-EBCB60EFDB8D}"/>
          </ac:spMkLst>
        </pc:spChg>
      </pc:sldChg>
      <pc:sldChg chg="modSp add del">
        <pc:chgData name="Landon Rutter" userId="07c1aaa6c21e76e0" providerId="LiveId" clId="{6D64C6CF-DD8C-4F4B-8F7D-2FEAE266EA63}" dt="2017-11-12T03:27:50.638" v="1082" actId="2696"/>
        <pc:sldMkLst>
          <pc:docMk/>
          <pc:sldMk cId="3756184999" sldId="270"/>
        </pc:sldMkLst>
        <pc:spChg chg="mod">
          <ac:chgData name="Landon Rutter" userId="07c1aaa6c21e76e0" providerId="LiveId" clId="{6D64C6CF-DD8C-4F4B-8F7D-2FEAE266EA63}" dt="2017-11-12T03:27:44.703" v="1081" actId="20577"/>
          <ac:spMkLst>
            <pc:docMk/>
            <pc:sldMk cId="3756184999" sldId="270"/>
            <ac:spMk id="3" creationId="{2D5A55F9-4A0D-4E9E-9B76-FE8AFC5DBC64}"/>
          </ac:spMkLst>
        </pc:spChg>
      </pc:sldChg>
      <pc:sldChg chg="modSp add setBg modAnim">
        <pc:chgData name="Landon Rutter" userId="07c1aaa6c21e76e0" providerId="LiveId" clId="{6D64C6CF-DD8C-4F4B-8F7D-2FEAE266EA63}" dt="2017-11-12T13:31:28.445" v="1261"/>
        <pc:sldMkLst>
          <pc:docMk/>
          <pc:sldMk cId="1651001425" sldId="271"/>
        </pc:sldMkLst>
        <pc:spChg chg="mod">
          <ac:chgData name="Landon Rutter" userId="07c1aaa6c21e76e0" providerId="LiveId" clId="{6D64C6CF-DD8C-4F4B-8F7D-2FEAE266EA63}" dt="2017-11-12T03:35:42.790" v="1197" actId="20577"/>
          <ac:spMkLst>
            <pc:docMk/>
            <pc:sldMk cId="1651001425" sldId="271"/>
            <ac:spMk id="5" creationId="{EA95036F-B4A2-447D-84BD-EBCB60EFDB8D}"/>
          </ac:spMkLst>
        </pc:spChg>
      </pc:sldChg>
      <pc:sldChg chg="add ord setBg modAnim">
        <pc:chgData name="Landon Rutter" userId="07c1aaa6c21e76e0" providerId="LiveId" clId="{6D64C6CF-DD8C-4F4B-8F7D-2FEAE266EA63}" dt="2017-11-12T13:31:44.387" v="1271"/>
        <pc:sldMkLst>
          <pc:docMk/>
          <pc:sldMk cId="659046822" sldId="272"/>
        </pc:sldMkLst>
      </pc:sldChg>
      <pc:sldMasterChg chg="setBg modSldLayout">
        <pc:chgData name="Landon Rutter" userId="07c1aaa6c21e76e0" providerId="LiveId" clId="{6D64C6CF-DD8C-4F4B-8F7D-2FEAE266EA63}" dt="2017-11-12T13:31:28.445" v="1261"/>
        <pc:sldMasterMkLst>
          <pc:docMk/>
          <pc:sldMasterMk cId="2557711237" sldId="2147483648"/>
        </pc:sldMasterMkLst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2702019936" sldId="2147483649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3366272544" sldId="2147483651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1941050793" sldId="2147483652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1018787925" sldId="2147483654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3343601306" sldId="2147483655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3630400696" sldId="2147483656"/>
          </pc:sldLayoutMkLst>
        </pc:sldLayoutChg>
        <pc:sldLayoutChg chg="setBg">
          <pc:chgData name="Landon Rutter" userId="07c1aaa6c21e76e0" providerId="LiveId" clId="{6D64C6CF-DD8C-4F4B-8F7D-2FEAE266EA63}" dt="2017-11-12T13:31:28.445" v="1261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4073">
            <a:off x="3947080" y="4488758"/>
            <a:ext cx="3568636" cy="4393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4073">
            <a:off x="3947080" y="4488758"/>
            <a:ext cx="3568636" cy="4393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183506">
            <a:off x="423146" y="2139746"/>
            <a:ext cx="8250671" cy="197643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06222"/>
            <a:ext cx="8206339" cy="45691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06222"/>
            <a:ext cx="8206339" cy="45691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06222"/>
            <a:ext cx="8206339" cy="45691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170852">
            <a:off x="142144" y="214280"/>
            <a:ext cx="3731129" cy="894951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561829"/>
            <a:ext cx="8218064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25E14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25E14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5E14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5E14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5E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ll&#10;&#10;Description generated with high confidence">
            <a:extLst>
              <a:ext uri="{FF2B5EF4-FFF2-40B4-BE49-F238E27FC236}">
                <a16:creationId xmlns:a16="http://schemas.microsoft.com/office/drawing/2014/main" id="{49F344B0-BC97-4AC8-B189-D7B0E7D1D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27A856-5D41-4C3C-81ED-CAE37D263249}"/>
              </a:ext>
            </a:extLst>
          </p:cNvPr>
          <p:cNvSpPr/>
          <p:nvPr/>
        </p:nvSpPr>
        <p:spPr>
          <a:xfrm>
            <a:off x="720969" y="1651590"/>
            <a:ext cx="77020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6:1-3</a:t>
            </a:r>
          </a:p>
          <a:p>
            <a:endParaRPr lang="en-US" sz="9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Children, obey your parents in the Lord, for this is right. </a:t>
            </a:r>
            <a:r>
              <a:rPr lang="en-US" sz="3600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“Honor your father and mother” (this is the first commandment with a promise), </a:t>
            </a:r>
            <a:r>
              <a:rPr lang="en-US" sz="3600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baseline="30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it may go well with you and that you may live long in the land.”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4572000" y="165975"/>
            <a:ext cx="4207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Obedience is a BIG 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3E265-9BD8-4432-A440-45775F7A4039}"/>
              </a:ext>
            </a:extLst>
          </p:cNvPr>
          <p:cNvSpPr txBox="1"/>
          <p:nvPr/>
        </p:nvSpPr>
        <p:spPr>
          <a:xfrm>
            <a:off x="623176" y="2118031"/>
            <a:ext cx="6950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Submission; Doing what is asked; Following where led</a:t>
            </a:r>
          </a:p>
          <a:p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There are NO benefits to disobedience</a:t>
            </a:r>
          </a:p>
          <a:p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God says it’s a big deal!</a:t>
            </a:r>
          </a:p>
          <a:p>
            <a:r>
              <a:rPr lang="en-US" sz="3600" dirty="0">
                <a:solidFill>
                  <a:srgbClr val="2549A6"/>
                </a:solidFill>
                <a:latin typeface="Arial Narrow" panose="020B0606020202030204" pitchFamily="34" charset="0"/>
              </a:rPr>
              <a:t>Deut. 21:18-21; Rom. 1:29-31</a:t>
            </a:r>
          </a:p>
        </p:txBody>
      </p:sp>
    </p:spTree>
    <p:extLst>
      <p:ext uri="{BB962C8B-B14F-4D97-AF65-F5344CB8AC3E}">
        <p14:creationId xmlns:p14="http://schemas.microsoft.com/office/powerpoint/2010/main" val="36642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1607574" y="2705725"/>
            <a:ext cx="5928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Disobedience to parents is disobedience to God</a:t>
            </a:r>
          </a:p>
        </p:txBody>
      </p:sp>
    </p:spTree>
    <p:extLst>
      <p:ext uri="{BB962C8B-B14F-4D97-AF65-F5344CB8AC3E}">
        <p14:creationId xmlns:p14="http://schemas.microsoft.com/office/powerpoint/2010/main" val="780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866468" y="2613392"/>
            <a:ext cx="7411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Even Jesus obeyed His parents</a:t>
            </a:r>
          </a:p>
          <a:p>
            <a:pPr algn="ctr"/>
            <a:endParaRPr lang="en-US" sz="12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dirty="0">
                <a:solidFill>
                  <a:srgbClr val="2549A6"/>
                </a:solidFill>
                <a:latin typeface="Arial Narrow" panose="020B0606020202030204" pitchFamily="34" charset="0"/>
              </a:rPr>
              <a:t>Luke 2:51-52</a:t>
            </a:r>
          </a:p>
        </p:txBody>
      </p:sp>
    </p:spTree>
    <p:extLst>
      <p:ext uri="{BB962C8B-B14F-4D97-AF65-F5344CB8AC3E}">
        <p14:creationId xmlns:p14="http://schemas.microsoft.com/office/powerpoint/2010/main" val="2435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4151671" y="246276"/>
            <a:ext cx="4531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Honoring our parents</a:t>
            </a:r>
            <a:endParaRPr lang="en-US" sz="4400" dirty="0">
              <a:solidFill>
                <a:srgbClr val="2549A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A55F9-4A0D-4E9E-9B76-FE8AFC5DBC64}"/>
              </a:ext>
            </a:extLst>
          </p:cNvPr>
          <p:cNvSpPr/>
          <p:nvPr/>
        </p:nvSpPr>
        <p:spPr>
          <a:xfrm>
            <a:off x="479323" y="2474920"/>
            <a:ext cx="7853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It’s the attitude that should couple our obedience</a:t>
            </a:r>
          </a:p>
          <a:p>
            <a:pPr lvl="0"/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Respect; Reverence</a:t>
            </a:r>
          </a:p>
          <a:p>
            <a:pPr lvl="0"/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600" b="1" dirty="0">
                <a:solidFill>
                  <a:srgbClr val="2549A6"/>
                </a:solidFill>
                <a:latin typeface="Arial Narrow" panose="020B0606020202030204" pitchFamily="34" charset="0"/>
              </a:rPr>
              <a:t>Can be beneficial to our lives</a:t>
            </a:r>
            <a:endParaRPr lang="en-US" dirty="0">
              <a:solidFill>
                <a:srgbClr val="254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4151671" y="246276"/>
            <a:ext cx="4531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How do we honor our parents?</a:t>
            </a:r>
            <a:endParaRPr lang="en-US" sz="4400" dirty="0">
              <a:solidFill>
                <a:srgbClr val="2549A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A55F9-4A0D-4E9E-9B76-FE8AFC5DBC64}"/>
              </a:ext>
            </a:extLst>
          </p:cNvPr>
          <p:cNvSpPr/>
          <p:nvPr/>
        </p:nvSpPr>
        <p:spPr>
          <a:xfrm>
            <a:off x="479323" y="1692826"/>
            <a:ext cx="82037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2549A6"/>
                </a:solidFill>
                <a:latin typeface="Arial Narrow" panose="020B0606020202030204" pitchFamily="34" charset="0"/>
              </a:rPr>
              <a:t>Recognizing our role in the family</a:t>
            </a:r>
          </a:p>
          <a:p>
            <a:pPr lvl="0"/>
            <a:r>
              <a:rPr lang="en-US" sz="3200" dirty="0">
                <a:solidFill>
                  <a:srgbClr val="2549A6"/>
                </a:solidFill>
                <a:latin typeface="Arial Narrow" panose="020B0606020202030204" pitchFamily="34" charset="0"/>
              </a:rPr>
              <a:t>Ephesians 5-6:4</a:t>
            </a:r>
          </a:p>
          <a:p>
            <a:pPr lvl="0"/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200" b="1" dirty="0">
                <a:solidFill>
                  <a:srgbClr val="2549A6"/>
                </a:solidFill>
                <a:latin typeface="Arial Narrow" panose="020B0606020202030204" pitchFamily="34" charset="0"/>
              </a:rPr>
              <a:t>Listening to their wisdom</a:t>
            </a:r>
          </a:p>
          <a:p>
            <a:pPr lvl="0"/>
            <a:r>
              <a:rPr lang="en-US" sz="3200" dirty="0">
                <a:solidFill>
                  <a:srgbClr val="2549A6"/>
                </a:solidFill>
                <a:latin typeface="Arial Narrow" panose="020B0606020202030204" pitchFamily="34" charset="0"/>
              </a:rPr>
              <a:t>Proverbs 1:8-9</a:t>
            </a:r>
          </a:p>
          <a:p>
            <a:pPr lvl="0"/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200" b="1" dirty="0">
                <a:solidFill>
                  <a:srgbClr val="2549A6"/>
                </a:solidFill>
                <a:latin typeface="Arial Narrow" panose="020B0606020202030204" pitchFamily="34" charset="0"/>
              </a:rPr>
              <a:t>Respecting their discipline</a:t>
            </a:r>
          </a:p>
          <a:p>
            <a:pPr lvl="0"/>
            <a:r>
              <a:rPr lang="en-US" sz="3200" dirty="0">
                <a:solidFill>
                  <a:srgbClr val="2549A6"/>
                </a:solidFill>
                <a:latin typeface="Arial Narrow" panose="020B0606020202030204" pitchFamily="34" charset="0"/>
              </a:rPr>
              <a:t>Proverbs 13:1, 24; 15:5; 23:13-14; Heb. 12:7-11</a:t>
            </a:r>
          </a:p>
          <a:p>
            <a:pPr lvl="0"/>
            <a:endParaRPr lang="en-US" sz="24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3200" b="1" dirty="0">
                <a:solidFill>
                  <a:srgbClr val="2549A6"/>
                </a:solidFill>
                <a:latin typeface="Arial Narrow" panose="020B0606020202030204" pitchFamily="34" charset="0"/>
              </a:rPr>
              <a:t>Taking care of them</a:t>
            </a:r>
          </a:p>
          <a:p>
            <a:pPr lvl="0"/>
            <a:r>
              <a:rPr lang="en-US" sz="3200" dirty="0">
                <a:solidFill>
                  <a:srgbClr val="2549A6"/>
                </a:solidFill>
                <a:latin typeface="Arial Narrow" panose="020B0606020202030204" pitchFamily="34" charset="0"/>
              </a:rPr>
              <a:t>1 Tim. 5:4, 6; John 19:26-27</a:t>
            </a:r>
          </a:p>
        </p:txBody>
      </p:sp>
    </p:spTree>
    <p:extLst>
      <p:ext uri="{BB962C8B-B14F-4D97-AF65-F5344CB8AC3E}">
        <p14:creationId xmlns:p14="http://schemas.microsoft.com/office/powerpoint/2010/main" val="483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F2D87-3FAB-49C0-931D-CF7FA050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5036F-B4A2-447D-84BD-EBCB60EFDB8D}"/>
              </a:ext>
            </a:extLst>
          </p:cNvPr>
          <p:cNvSpPr txBox="1"/>
          <p:nvPr/>
        </p:nvSpPr>
        <p:spPr>
          <a:xfrm>
            <a:off x="866468" y="2613392"/>
            <a:ext cx="7411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549A6"/>
                </a:solidFill>
                <a:latin typeface="Arial Narrow" panose="020B0606020202030204" pitchFamily="34" charset="0"/>
              </a:rPr>
              <a:t>Have fun!</a:t>
            </a:r>
            <a:endParaRPr lang="en-US" sz="1200" b="1" dirty="0">
              <a:solidFill>
                <a:srgbClr val="2549A6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dirty="0">
                <a:solidFill>
                  <a:srgbClr val="2549A6"/>
                </a:solidFill>
                <a:latin typeface="Arial Narrow" panose="020B0606020202030204" pitchFamily="34" charset="0"/>
              </a:rPr>
              <a:t>Ecclesiastes 11:9</a:t>
            </a:r>
          </a:p>
        </p:txBody>
      </p:sp>
    </p:spTree>
    <p:extLst>
      <p:ext uri="{BB962C8B-B14F-4D97-AF65-F5344CB8AC3E}">
        <p14:creationId xmlns:p14="http://schemas.microsoft.com/office/powerpoint/2010/main" val="16510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ll&#10;&#10;Description generated with high confidence">
            <a:extLst>
              <a:ext uri="{FF2B5EF4-FFF2-40B4-BE49-F238E27FC236}">
                <a16:creationId xmlns:a16="http://schemas.microsoft.com/office/drawing/2014/main" id="{49F344B0-BC97-4AC8-B189-D7B0E7D1D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904</TotalTime>
  <Words>140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Landon Rutter</cp:lastModifiedBy>
  <cp:revision>27</cp:revision>
  <dcterms:created xsi:type="dcterms:W3CDTF">2014-03-26T14:03:34Z</dcterms:created>
  <dcterms:modified xsi:type="dcterms:W3CDTF">2017-11-12T13:32:26Z</dcterms:modified>
</cp:coreProperties>
</file>