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0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9CB5-1827-42B7-83D2-C977A1F6BFFE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6FD-D770-4114-AA72-EFCD9EB0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9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9CB5-1827-42B7-83D2-C977A1F6BFFE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6FD-D770-4114-AA72-EFCD9EB0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8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9CB5-1827-42B7-83D2-C977A1F6BFFE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6FD-D770-4114-AA72-EFCD9EB0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9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9CB5-1827-42B7-83D2-C977A1F6BFFE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6FD-D770-4114-AA72-EFCD9EB0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6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9CB5-1827-42B7-83D2-C977A1F6BFFE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6FD-D770-4114-AA72-EFCD9EB0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7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9CB5-1827-42B7-83D2-C977A1F6BFFE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6FD-D770-4114-AA72-EFCD9EB0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9CB5-1827-42B7-83D2-C977A1F6BFFE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6FD-D770-4114-AA72-EFCD9EB0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9CB5-1827-42B7-83D2-C977A1F6BFFE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6FD-D770-4114-AA72-EFCD9EB0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9CB5-1827-42B7-83D2-C977A1F6BFFE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6FD-D770-4114-AA72-EFCD9EB0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9CB5-1827-42B7-83D2-C977A1F6BFFE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6FD-D770-4114-AA72-EFCD9EB0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2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9CB5-1827-42B7-83D2-C977A1F6BFFE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66FD-D770-4114-AA72-EFCD9EB0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3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D9CB5-1827-42B7-83D2-C977A1F6BFFE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66FD-D770-4114-AA72-EFCD9EB03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5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text&#10;&#10;Description generated with very high confidence">
            <a:extLst>
              <a:ext uri="{FF2B5EF4-FFF2-40B4-BE49-F238E27FC236}">
                <a16:creationId xmlns:a16="http://schemas.microsoft.com/office/drawing/2014/main" id="{33366B9F-C87B-48DB-AEB7-7DBE90821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7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apon&#10;&#10;Description generated with very high confidence">
            <a:extLst>
              <a:ext uri="{FF2B5EF4-FFF2-40B4-BE49-F238E27FC236}">
                <a16:creationId xmlns:a16="http://schemas.microsoft.com/office/drawing/2014/main" id="{3B3D6846-F02A-40ED-88E3-AFC0B2C87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A46A73-A2C9-4B12-A1EF-AC24D7FA0094}"/>
              </a:ext>
            </a:extLst>
          </p:cNvPr>
          <p:cNvSpPr/>
          <p:nvPr/>
        </p:nvSpPr>
        <p:spPr>
          <a:xfrm>
            <a:off x="570523" y="912010"/>
            <a:ext cx="800295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3:1-2</a:t>
            </a:r>
          </a:p>
          <a:p>
            <a:pPr algn="r"/>
            <a:endParaRPr lang="en-US" sz="900" dirty="0">
              <a:solidFill>
                <a:srgbClr val="520816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3600" baseline="300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6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many of you should become teachers, my brothers, for you know that we who teach will be judged with greater strictness. </a:t>
            </a:r>
            <a:r>
              <a:rPr lang="en-US" sz="3600" baseline="300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2 </a:t>
            </a:r>
            <a:r>
              <a:rPr lang="en-US" sz="36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 we all stumble in many ways. And if anyone does not stumble in what he says, he is a perfect man, able also to bridle his whole body.</a:t>
            </a:r>
          </a:p>
        </p:txBody>
      </p:sp>
    </p:spTree>
    <p:extLst>
      <p:ext uri="{BB962C8B-B14F-4D97-AF65-F5344CB8AC3E}">
        <p14:creationId xmlns:p14="http://schemas.microsoft.com/office/powerpoint/2010/main" val="20228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apon&#10;&#10;Description generated with very high confidence">
            <a:extLst>
              <a:ext uri="{FF2B5EF4-FFF2-40B4-BE49-F238E27FC236}">
                <a16:creationId xmlns:a16="http://schemas.microsoft.com/office/drawing/2014/main" id="{3B3D6846-F02A-40ED-88E3-AFC0B2C87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A46A73-A2C9-4B12-A1EF-AC24D7FA0094}"/>
              </a:ext>
            </a:extLst>
          </p:cNvPr>
          <p:cNvSpPr/>
          <p:nvPr/>
        </p:nvSpPr>
        <p:spPr>
          <a:xfrm>
            <a:off x="719015" y="912010"/>
            <a:ext cx="785446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3:3</a:t>
            </a:r>
          </a:p>
          <a:p>
            <a:pPr algn="r"/>
            <a:endParaRPr lang="en-US" sz="900" dirty="0">
              <a:solidFill>
                <a:srgbClr val="520816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3600" baseline="300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If we put bits into the mouths of horses so that they obey us, we guide their whole bodies as well.</a:t>
            </a:r>
          </a:p>
        </p:txBody>
      </p:sp>
    </p:spTree>
    <p:extLst>
      <p:ext uri="{BB962C8B-B14F-4D97-AF65-F5344CB8AC3E}">
        <p14:creationId xmlns:p14="http://schemas.microsoft.com/office/powerpoint/2010/main" val="28522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apon&#10;&#10;Description generated with very high confidence">
            <a:extLst>
              <a:ext uri="{FF2B5EF4-FFF2-40B4-BE49-F238E27FC236}">
                <a16:creationId xmlns:a16="http://schemas.microsoft.com/office/drawing/2014/main" id="{3B3D6846-F02A-40ED-88E3-AFC0B2C87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A46A73-A2C9-4B12-A1EF-AC24D7FA0094}"/>
              </a:ext>
            </a:extLst>
          </p:cNvPr>
          <p:cNvSpPr/>
          <p:nvPr/>
        </p:nvSpPr>
        <p:spPr>
          <a:xfrm>
            <a:off x="719015" y="912010"/>
            <a:ext cx="785446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3:4</a:t>
            </a:r>
          </a:p>
          <a:p>
            <a:pPr algn="r"/>
            <a:endParaRPr lang="en-US" sz="900" dirty="0">
              <a:solidFill>
                <a:srgbClr val="520816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3600" baseline="300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Look at the ships also: though they are so large and are driven by strong winds, they are guided by a very small rudder wherever the will of the pilot directs.</a:t>
            </a:r>
          </a:p>
        </p:txBody>
      </p:sp>
    </p:spTree>
    <p:extLst>
      <p:ext uri="{BB962C8B-B14F-4D97-AF65-F5344CB8AC3E}">
        <p14:creationId xmlns:p14="http://schemas.microsoft.com/office/powerpoint/2010/main" val="162189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apon&#10;&#10;Description generated with very high confidence">
            <a:extLst>
              <a:ext uri="{FF2B5EF4-FFF2-40B4-BE49-F238E27FC236}">
                <a16:creationId xmlns:a16="http://schemas.microsoft.com/office/drawing/2014/main" id="{3B3D6846-F02A-40ED-88E3-AFC0B2C87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A46A73-A2C9-4B12-A1EF-AC24D7FA0094}"/>
              </a:ext>
            </a:extLst>
          </p:cNvPr>
          <p:cNvSpPr/>
          <p:nvPr/>
        </p:nvSpPr>
        <p:spPr>
          <a:xfrm>
            <a:off x="437662" y="560318"/>
            <a:ext cx="812799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3:5-6</a:t>
            </a:r>
          </a:p>
          <a:p>
            <a:pPr algn="r"/>
            <a:endParaRPr lang="en-US" sz="900" dirty="0">
              <a:solidFill>
                <a:srgbClr val="520816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3600" baseline="300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6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also the tongue is a small member, yet it boasts of great things. How great a forest is set ablaze by such a small fire! </a:t>
            </a:r>
            <a:r>
              <a:rPr lang="en-US" sz="3600" baseline="300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tongue is a fire, a world of unrighteousness. The tongue is set among our members, staining the whole body, setting on fire the entire course of life, and set on fire by hell.</a:t>
            </a:r>
          </a:p>
        </p:txBody>
      </p:sp>
    </p:spTree>
    <p:extLst>
      <p:ext uri="{BB962C8B-B14F-4D97-AF65-F5344CB8AC3E}">
        <p14:creationId xmlns:p14="http://schemas.microsoft.com/office/powerpoint/2010/main" val="87314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apon&#10;&#10;Description generated with very high confidence">
            <a:extLst>
              <a:ext uri="{FF2B5EF4-FFF2-40B4-BE49-F238E27FC236}">
                <a16:creationId xmlns:a16="http://schemas.microsoft.com/office/drawing/2014/main" id="{3B3D6846-F02A-40ED-88E3-AFC0B2C87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A46A73-A2C9-4B12-A1EF-AC24D7FA0094}"/>
              </a:ext>
            </a:extLst>
          </p:cNvPr>
          <p:cNvSpPr/>
          <p:nvPr/>
        </p:nvSpPr>
        <p:spPr>
          <a:xfrm>
            <a:off x="574431" y="912012"/>
            <a:ext cx="799513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3:7-8</a:t>
            </a:r>
          </a:p>
          <a:p>
            <a:pPr algn="r"/>
            <a:endParaRPr lang="en-US" sz="900" dirty="0">
              <a:solidFill>
                <a:srgbClr val="520816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3600" baseline="300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6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every kind of beast and bird, of reptile and sea creature, can be tamed and has been tamed by mankind, </a:t>
            </a:r>
            <a:r>
              <a:rPr lang="en-US" sz="3600" baseline="300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6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no human being can tame the tongue. It is a restless evil, full of deadly poison.</a:t>
            </a:r>
          </a:p>
        </p:txBody>
      </p:sp>
    </p:spTree>
    <p:extLst>
      <p:ext uri="{BB962C8B-B14F-4D97-AF65-F5344CB8AC3E}">
        <p14:creationId xmlns:p14="http://schemas.microsoft.com/office/powerpoint/2010/main" val="292025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apon&#10;&#10;Description generated with very high confidence">
            <a:extLst>
              <a:ext uri="{FF2B5EF4-FFF2-40B4-BE49-F238E27FC236}">
                <a16:creationId xmlns:a16="http://schemas.microsoft.com/office/drawing/2014/main" id="{3B3D6846-F02A-40ED-88E3-AFC0B2C87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A46A73-A2C9-4B12-A1EF-AC24D7FA0094}"/>
              </a:ext>
            </a:extLst>
          </p:cNvPr>
          <p:cNvSpPr/>
          <p:nvPr/>
        </p:nvSpPr>
        <p:spPr>
          <a:xfrm>
            <a:off x="574431" y="912012"/>
            <a:ext cx="799513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3:9-10</a:t>
            </a:r>
          </a:p>
          <a:p>
            <a:pPr algn="r"/>
            <a:endParaRPr lang="en-US" sz="900" dirty="0">
              <a:solidFill>
                <a:srgbClr val="520816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3600" baseline="300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6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it we bless our Lord and Father, and with it we curse people who are made in the likeness of God. </a:t>
            </a:r>
            <a:r>
              <a:rPr lang="en-US" sz="3600" baseline="300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6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same mouth come blessing and cursing. My brothers, these things ought not to be so. </a:t>
            </a:r>
          </a:p>
        </p:txBody>
      </p:sp>
    </p:spTree>
    <p:extLst>
      <p:ext uri="{BB962C8B-B14F-4D97-AF65-F5344CB8AC3E}">
        <p14:creationId xmlns:p14="http://schemas.microsoft.com/office/powerpoint/2010/main" val="165807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apon&#10;&#10;Description generated with very high confidence">
            <a:extLst>
              <a:ext uri="{FF2B5EF4-FFF2-40B4-BE49-F238E27FC236}">
                <a16:creationId xmlns:a16="http://schemas.microsoft.com/office/drawing/2014/main" id="{3B3D6846-F02A-40ED-88E3-AFC0B2C87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A46A73-A2C9-4B12-A1EF-AC24D7FA0094}"/>
              </a:ext>
            </a:extLst>
          </p:cNvPr>
          <p:cNvSpPr/>
          <p:nvPr/>
        </p:nvSpPr>
        <p:spPr>
          <a:xfrm>
            <a:off x="593969" y="912012"/>
            <a:ext cx="79756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3:11-12</a:t>
            </a:r>
          </a:p>
          <a:p>
            <a:pPr algn="r"/>
            <a:endParaRPr lang="en-US" sz="900" dirty="0">
              <a:solidFill>
                <a:srgbClr val="520816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3600" baseline="300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36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Does a spring pour forth from the same opening both fresh and salt water? </a:t>
            </a:r>
            <a:r>
              <a:rPr lang="en-US" sz="3600" baseline="300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3600" dirty="0">
                <a:solidFill>
                  <a:srgbClr val="52081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a fig tree, my brothers, bear olives, or a grapevine produce figs? Neither can a salt pond yield fresh water.</a:t>
            </a:r>
          </a:p>
        </p:txBody>
      </p:sp>
    </p:spTree>
    <p:extLst>
      <p:ext uri="{BB962C8B-B14F-4D97-AF65-F5344CB8AC3E}">
        <p14:creationId xmlns:p14="http://schemas.microsoft.com/office/powerpoint/2010/main" val="206941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text&#10;&#10;Description generated with very high confidence">
            <a:extLst>
              <a:ext uri="{FF2B5EF4-FFF2-40B4-BE49-F238E27FC236}">
                <a16:creationId xmlns:a16="http://schemas.microsoft.com/office/drawing/2014/main" id="{33366B9F-C87B-48DB-AEB7-7DBE90821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306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3</cp:revision>
  <dcterms:created xsi:type="dcterms:W3CDTF">2017-10-27T16:03:28Z</dcterms:created>
  <dcterms:modified xsi:type="dcterms:W3CDTF">2017-10-29T14:25:14Z</dcterms:modified>
</cp:coreProperties>
</file>