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1" r:id="rId5"/>
    <p:sldId id="262" r:id="rId6"/>
    <p:sldId id="272" r:id="rId7"/>
    <p:sldId id="264" r:id="rId8"/>
    <p:sldId id="265" r:id="rId9"/>
    <p:sldId id="266" r:id="rId10"/>
    <p:sldId id="273" r:id="rId11"/>
    <p:sldId id="267"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422C"/>
    <a:srgbClr val="382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2" autoAdjust="0"/>
    <p:restoredTop sz="94660"/>
  </p:normalViewPr>
  <p:slideViewPr>
    <p:cSldViewPr snapToGrid="0">
      <p:cViewPr>
        <p:scale>
          <a:sx n="59" d="100"/>
          <a:sy n="59" d="100"/>
        </p:scale>
        <p:origin x="36" y="9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Rutter" userId="07c1aaa6c21e76e0" providerId="LiveId" clId="{C8BFB2AE-6D30-432B-9DBC-70099CF344CC}"/>
    <pc:docChg chg="custSel addSld delSld modSld sldOrd modMainMaster">
      <pc:chgData name="Landon Rutter" userId="07c1aaa6c21e76e0" providerId="LiveId" clId="{C8BFB2AE-6D30-432B-9DBC-70099CF344CC}" dt="2017-09-02T12:53:07.860" v="1859"/>
      <pc:docMkLst>
        <pc:docMk/>
      </pc:docMkLst>
      <pc:sldChg chg="addSp delSp modSp">
        <pc:chgData name="Landon Rutter" userId="07c1aaa6c21e76e0" providerId="LiveId" clId="{C8BFB2AE-6D30-432B-9DBC-70099CF344CC}" dt="2017-08-29T18:09:06.254" v="1017" actId="2696"/>
        <pc:sldMkLst>
          <pc:docMk/>
          <pc:sldMk cId="2687778919" sldId="256"/>
        </pc:sldMkLst>
        <pc:spChg chg="add del mod">
          <ac:chgData name="Landon Rutter" userId="07c1aaa6c21e76e0" providerId="LiveId" clId="{C8BFB2AE-6D30-432B-9DBC-70099CF344CC}" dt="2017-08-29T18:04:44.934" v="954" actId="478"/>
          <ac:spMkLst>
            <pc:docMk/>
            <pc:sldMk cId="2687778919" sldId="256"/>
            <ac:spMk id="4" creationId="{52D4B701-D396-4AC4-B8CF-BFEDA1A9463A}"/>
          </ac:spMkLst>
        </pc:spChg>
        <pc:spChg chg="add mod">
          <ac:chgData name="Landon Rutter" userId="07c1aaa6c21e76e0" providerId="LiveId" clId="{C8BFB2AE-6D30-432B-9DBC-70099CF344CC}" dt="2017-08-29T18:09:06.254" v="1017" actId="2696"/>
          <ac:spMkLst>
            <pc:docMk/>
            <pc:sldMk cId="2687778919" sldId="256"/>
            <ac:spMk id="6" creationId="{48B18C1D-4CFD-456C-BD11-7848403792F3}"/>
          </ac:spMkLst>
        </pc:spChg>
        <pc:spChg chg="del">
          <ac:chgData name="Landon Rutter" userId="07c1aaa6c21e76e0" providerId="LiveId" clId="{C8BFB2AE-6D30-432B-9DBC-70099CF344CC}" dt="2017-08-29T17:57:00.803" v="860" actId="26606"/>
          <ac:spMkLst>
            <pc:docMk/>
            <pc:sldMk cId="2687778919" sldId="256"/>
            <ac:spMk id="10" creationId="{00000000-0000-0000-0000-000000000000}"/>
          </ac:spMkLst>
        </pc:spChg>
        <pc:spChg chg="add">
          <ac:chgData name="Landon Rutter" userId="07c1aaa6c21e76e0" providerId="LiveId" clId="{C8BFB2AE-6D30-432B-9DBC-70099CF344CC}" dt="2017-08-29T17:57:00.803" v="860" actId="26606"/>
          <ac:spMkLst>
            <pc:docMk/>
            <pc:sldMk cId="2687778919" sldId="256"/>
            <ac:spMk id="15" creationId="{00000000-0000-0000-0000-000000000000}"/>
          </ac:spMkLst>
        </pc:spChg>
        <pc:picChg chg="add mod">
          <ac:chgData name="Landon Rutter" userId="07c1aaa6c21e76e0" providerId="LiveId" clId="{C8BFB2AE-6D30-432B-9DBC-70099CF344CC}" dt="2017-08-29T17:57:00.803" v="860" actId="26606"/>
          <ac:picMkLst>
            <pc:docMk/>
            <pc:sldMk cId="2687778919" sldId="256"/>
            <ac:picMk id="3" creationId="{0E5EF9BB-1FDF-499A-AA02-65AD0F879102}"/>
          </ac:picMkLst>
        </pc:picChg>
        <pc:picChg chg="del">
          <ac:chgData name="Landon Rutter" userId="07c1aaa6c21e76e0" providerId="LiveId" clId="{C8BFB2AE-6D30-432B-9DBC-70099CF344CC}" dt="2017-08-29T17:56:41.684" v="858" actId="478"/>
          <ac:picMkLst>
            <pc:docMk/>
            <pc:sldMk cId="2687778919" sldId="256"/>
            <ac:picMk id="5" creationId="{2D9D4509-ADA7-4294-9110-EA8A5F923E1B}"/>
          </ac:picMkLst>
        </pc:picChg>
      </pc:sldChg>
      <pc:sldChg chg="del">
        <pc:chgData name="Landon Rutter" userId="07c1aaa6c21e76e0" providerId="LiveId" clId="{C8BFB2AE-6D30-432B-9DBC-70099CF344CC}" dt="2017-08-29T18:09:31.328" v="1020" actId="2696"/>
        <pc:sldMkLst>
          <pc:docMk/>
          <pc:sldMk cId="2984163011" sldId="257"/>
        </pc:sldMkLst>
      </pc:sldChg>
      <pc:sldChg chg="modSp modAnim">
        <pc:chgData name="Landon Rutter" userId="07c1aaa6c21e76e0" providerId="LiveId" clId="{C8BFB2AE-6D30-432B-9DBC-70099CF344CC}" dt="2017-09-02T12:50:42.550" v="1847" actId="113"/>
        <pc:sldMkLst>
          <pc:docMk/>
          <pc:sldMk cId="1440330077" sldId="258"/>
        </pc:sldMkLst>
        <pc:spChg chg="mod">
          <ac:chgData name="Landon Rutter" userId="07c1aaa6c21e76e0" providerId="LiveId" clId="{C8BFB2AE-6D30-432B-9DBC-70099CF344CC}" dt="2017-09-02T12:50:42.550" v="1847" actId="113"/>
          <ac:spMkLst>
            <pc:docMk/>
            <pc:sldMk cId="1440330077" sldId="258"/>
            <ac:spMk id="4" creationId="{59B663EB-0EEE-4DCA-A8A2-ED1F05E29FF1}"/>
          </ac:spMkLst>
        </pc:spChg>
      </pc:sldChg>
      <pc:sldChg chg="modAnim">
        <pc:chgData name="Landon Rutter" userId="07c1aaa6c21e76e0" providerId="LiveId" clId="{C8BFB2AE-6D30-432B-9DBC-70099CF344CC}" dt="2017-08-29T17:52:27.759" v="745" actId="2696"/>
        <pc:sldMkLst>
          <pc:docMk/>
          <pc:sldMk cId="4195633734" sldId="259"/>
        </pc:sldMkLst>
      </pc:sldChg>
      <pc:sldChg chg="add del">
        <pc:chgData name="Landon Rutter" userId="07c1aaa6c21e76e0" providerId="LiveId" clId="{C8BFB2AE-6D30-432B-9DBC-70099CF344CC}" dt="2017-08-29T17:52:41.052" v="746" actId="2696"/>
        <pc:sldMkLst>
          <pc:docMk/>
          <pc:sldMk cId="1153337554" sldId="260"/>
        </pc:sldMkLst>
      </pc:sldChg>
      <pc:sldChg chg="addSp modSp add del modAnim">
        <pc:chgData name="Landon Rutter" userId="07c1aaa6c21e76e0" providerId="LiveId" clId="{C8BFB2AE-6D30-432B-9DBC-70099CF344CC}" dt="2017-09-02T12:51:33.409" v="1850" actId="2696"/>
        <pc:sldMkLst>
          <pc:docMk/>
          <pc:sldMk cId="1873048287" sldId="261"/>
        </pc:sldMkLst>
        <pc:spChg chg="add mod">
          <ac:chgData name="Landon Rutter" userId="07c1aaa6c21e76e0" providerId="LiveId" clId="{C8BFB2AE-6D30-432B-9DBC-70099CF344CC}" dt="2017-09-02T00:51:37.430" v="1046" actId="20577"/>
          <ac:spMkLst>
            <pc:docMk/>
            <pc:sldMk cId="1873048287" sldId="261"/>
            <ac:spMk id="4" creationId="{BAA0F9EB-4620-4C67-A251-AA768CB2D520}"/>
          </ac:spMkLst>
        </pc:spChg>
        <pc:picChg chg="add mod">
          <ac:chgData name="Landon Rutter" userId="07c1aaa6c21e76e0" providerId="LiveId" clId="{C8BFB2AE-6D30-432B-9DBC-70099CF344CC}" dt="2017-08-29T17:13:35.028" v="5" actId="20577"/>
          <ac:picMkLst>
            <pc:docMk/>
            <pc:sldMk cId="1873048287" sldId="261"/>
            <ac:picMk id="3" creationId="{158B3395-FCFE-4C0F-A41E-B9DE8E4BC2A5}"/>
          </ac:picMkLst>
        </pc:picChg>
      </pc:sldChg>
      <pc:sldChg chg="modSp add ord modAnim">
        <pc:chgData name="Landon Rutter" userId="07c1aaa6c21e76e0" providerId="LiveId" clId="{C8BFB2AE-6D30-432B-9DBC-70099CF344CC}" dt="2017-08-29T17:53:03.171" v="758" actId="2696"/>
        <pc:sldMkLst>
          <pc:docMk/>
          <pc:sldMk cId="4041577531" sldId="262"/>
        </pc:sldMkLst>
        <pc:spChg chg="mod">
          <ac:chgData name="Landon Rutter" userId="07c1aaa6c21e76e0" providerId="LiveId" clId="{C8BFB2AE-6D30-432B-9DBC-70099CF344CC}" dt="2017-08-29T17:23:17.569" v="298" actId="1076"/>
          <ac:spMkLst>
            <pc:docMk/>
            <pc:sldMk cId="4041577531" sldId="262"/>
            <ac:spMk id="4" creationId="{59B663EB-0EEE-4DCA-A8A2-ED1F05E29FF1}"/>
          </ac:spMkLst>
        </pc:spChg>
      </pc:sldChg>
      <pc:sldChg chg="modSp add del ord modAnim">
        <pc:chgData name="Landon Rutter" userId="07c1aaa6c21e76e0" providerId="LiveId" clId="{C8BFB2AE-6D30-432B-9DBC-70099CF344CC}" dt="2017-09-02T12:51:55.554" v="1854" actId="2696"/>
        <pc:sldMkLst>
          <pc:docMk/>
          <pc:sldMk cId="3723633022" sldId="263"/>
        </pc:sldMkLst>
        <pc:spChg chg="mod">
          <ac:chgData name="Landon Rutter" userId="07c1aaa6c21e76e0" providerId="LiveId" clId="{C8BFB2AE-6D30-432B-9DBC-70099CF344CC}" dt="2017-09-02T01:09:04.066" v="1274" actId="2696"/>
          <ac:spMkLst>
            <pc:docMk/>
            <pc:sldMk cId="3723633022" sldId="263"/>
            <ac:spMk id="4" creationId="{BAA0F9EB-4620-4C67-A251-AA768CB2D520}"/>
          </ac:spMkLst>
        </pc:spChg>
      </pc:sldChg>
      <pc:sldChg chg="modSp add ord modAnim">
        <pc:chgData name="Landon Rutter" userId="07c1aaa6c21e76e0" providerId="LiveId" clId="{C8BFB2AE-6D30-432B-9DBC-70099CF344CC}" dt="2017-08-29T17:54:04.252" v="775" actId="2696"/>
        <pc:sldMkLst>
          <pc:docMk/>
          <pc:sldMk cId="3285512201" sldId="264"/>
        </pc:sldMkLst>
        <pc:spChg chg="mod">
          <ac:chgData name="Landon Rutter" userId="07c1aaa6c21e76e0" providerId="LiveId" clId="{C8BFB2AE-6D30-432B-9DBC-70099CF344CC}" dt="2017-08-29T17:30:36.181" v="464" actId="947"/>
          <ac:spMkLst>
            <pc:docMk/>
            <pc:sldMk cId="3285512201" sldId="264"/>
            <ac:spMk id="4" creationId="{59B663EB-0EEE-4DCA-A8A2-ED1F05E29FF1}"/>
          </ac:spMkLst>
        </pc:spChg>
        <pc:picChg chg="mod">
          <ac:chgData name="Landon Rutter" userId="07c1aaa6c21e76e0" providerId="LiveId" clId="{C8BFB2AE-6D30-432B-9DBC-70099CF344CC}" dt="2017-08-29T17:29:53.080" v="420" actId="1076"/>
          <ac:picMkLst>
            <pc:docMk/>
            <pc:sldMk cId="3285512201" sldId="264"/>
            <ac:picMk id="3" creationId="{F20BD023-2C16-4A2D-9EDC-8623B6C2AB34}"/>
          </ac:picMkLst>
        </pc:picChg>
      </pc:sldChg>
      <pc:sldChg chg="modSp add modAnim">
        <pc:chgData name="Landon Rutter" userId="07c1aaa6c21e76e0" providerId="LiveId" clId="{C8BFB2AE-6D30-432B-9DBC-70099CF344CC}" dt="2017-08-29T17:54:14.451" v="781" actId="2696"/>
        <pc:sldMkLst>
          <pc:docMk/>
          <pc:sldMk cId="3086135522" sldId="265"/>
        </pc:sldMkLst>
        <pc:spChg chg="mod">
          <ac:chgData name="Landon Rutter" userId="07c1aaa6c21e76e0" providerId="LiveId" clId="{C8BFB2AE-6D30-432B-9DBC-70099CF344CC}" dt="2017-08-29T17:33:10.701" v="521" actId="1076"/>
          <ac:spMkLst>
            <pc:docMk/>
            <pc:sldMk cId="3086135522" sldId="265"/>
            <ac:spMk id="4" creationId="{59B663EB-0EEE-4DCA-A8A2-ED1F05E29FF1}"/>
          </ac:spMkLst>
        </pc:spChg>
      </pc:sldChg>
      <pc:sldChg chg="modSp add ord modAnim">
        <pc:chgData name="Landon Rutter" userId="07c1aaa6c21e76e0" providerId="LiveId" clId="{C8BFB2AE-6D30-432B-9DBC-70099CF344CC}" dt="2017-09-02T12:53:07.860" v="1859"/>
        <pc:sldMkLst>
          <pc:docMk/>
          <pc:sldMk cId="333940742" sldId="266"/>
        </pc:sldMkLst>
        <pc:spChg chg="mod">
          <ac:chgData name="Landon Rutter" userId="07c1aaa6c21e76e0" providerId="LiveId" clId="{C8BFB2AE-6D30-432B-9DBC-70099CF344CC}" dt="2017-09-02T01:55:44.779" v="1844" actId="1035"/>
          <ac:spMkLst>
            <pc:docMk/>
            <pc:sldMk cId="333940742" sldId="266"/>
            <ac:spMk id="4" creationId="{59B663EB-0EEE-4DCA-A8A2-ED1F05E29FF1}"/>
          </ac:spMkLst>
        </pc:spChg>
        <pc:picChg chg="mod">
          <ac:chgData name="Landon Rutter" userId="07c1aaa6c21e76e0" providerId="LiveId" clId="{C8BFB2AE-6D30-432B-9DBC-70099CF344CC}" dt="2017-09-02T01:54:46.471" v="1762" actId="1076"/>
          <ac:picMkLst>
            <pc:docMk/>
            <pc:sldMk cId="333940742" sldId="266"/>
            <ac:picMk id="3" creationId="{F20BD023-2C16-4A2D-9EDC-8623B6C2AB34}"/>
          </ac:picMkLst>
        </pc:picChg>
      </pc:sldChg>
      <pc:sldChg chg="modSp add ord modAnim">
        <pc:chgData name="Landon Rutter" userId="07c1aaa6c21e76e0" providerId="LiveId" clId="{C8BFB2AE-6D30-432B-9DBC-70099CF344CC}" dt="2017-09-02T01:50:35.811" v="1760" actId="2696"/>
        <pc:sldMkLst>
          <pc:docMk/>
          <pc:sldMk cId="928604290" sldId="267"/>
        </pc:sldMkLst>
        <pc:spChg chg="mod">
          <ac:chgData name="Landon Rutter" userId="07c1aaa6c21e76e0" providerId="LiveId" clId="{C8BFB2AE-6D30-432B-9DBC-70099CF344CC}" dt="2017-09-02T01:50:35.811" v="1760" actId="2696"/>
          <ac:spMkLst>
            <pc:docMk/>
            <pc:sldMk cId="928604290" sldId="267"/>
            <ac:spMk id="4" creationId="{BAA0F9EB-4620-4C67-A251-AA768CB2D520}"/>
          </ac:spMkLst>
        </pc:spChg>
      </pc:sldChg>
      <pc:sldChg chg="modSp add del ord modAnim">
        <pc:chgData name="Landon Rutter" userId="07c1aaa6c21e76e0" providerId="LiveId" clId="{C8BFB2AE-6D30-432B-9DBC-70099CF344CC}" dt="2017-09-02T01:55:52.902" v="1845" actId="2696"/>
        <pc:sldMkLst>
          <pc:docMk/>
          <pc:sldMk cId="1992590538" sldId="268"/>
        </pc:sldMkLst>
        <pc:spChg chg="mod">
          <ac:chgData name="Landon Rutter" userId="07c1aaa6c21e76e0" providerId="LiveId" clId="{C8BFB2AE-6D30-432B-9DBC-70099CF344CC}" dt="2017-08-29T17:38:54.199" v="733" actId="1036"/>
          <ac:spMkLst>
            <pc:docMk/>
            <pc:sldMk cId="1992590538" sldId="268"/>
            <ac:spMk id="4" creationId="{59B663EB-0EEE-4DCA-A8A2-ED1F05E29FF1}"/>
          </ac:spMkLst>
        </pc:spChg>
        <pc:picChg chg="mod">
          <ac:chgData name="Landon Rutter" userId="07c1aaa6c21e76e0" providerId="LiveId" clId="{C8BFB2AE-6D30-432B-9DBC-70099CF344CC}" dt="2017-08-29T17:36:36.412" v="626" actId="1076"/>
          <ac:picMkLst>
            <pc:docMk/>
            <pc:sldMk cId="1992590538" sldId="268"/>
            <ac:picMk id="3" creationId="{F20BD023-2C16-4A2D-9EDC-8623B6C2AB34}"/>
          </ac:picMkLst>
        </pc:picChg>
      </pc:sldChg>
      <pc:sldChg chg="addSp delSp modSp add del modAnim">
        <pc:chgData name="Landon Rutter" userId="07c1aaa6c21e76e0" providerId="LiveId" clId="{C8BFB2AE-6D30-432B-9DBC-70099CF344CC}" dt="2017-09-02T01:55:54.895" v="1846" actId="2696"/>
        <pc:sldMkLst>
          <pc:docMk/>
          <pc:sldMk cId="2842721013" sldId="269"/>
        </pc:sldMkLst>
        <pc:spChg chg="add del">
          <ac:chgData name="Landon Rutter" userId="07c1aaa6c21e76e0" providerId="LiveId" clId="{C8BFB2AE-6D30-432B-9DBC-70099CF344CC}" dt="2017-08-29T17:55:43.038" v="811" actId="2696"/>
          <ac:spMkLst>
            <pc:docMk/>
            <pc:sldMk cId="2842721013" sldId="269"/>
            <ac:spMk id="2" creationId="{E02FD93D-2F32-4F18-8D23-1D7FAC5860A8}"/>
          </ac:spMkLst>
        </pc:spChg>
        <pc:spChg chg="mod">
          <ac:chgData name="Landon Rutter" userId="07c1aaa6c21e76e0" providerId="LiveId" clId="{C8BFB2AE-6D30-432B-9DBC-70099CF344CC}" dt="2017-08-29T17:55:34.517" v="805" actId="2696"/>
          <ac:spMkLst>
            <pc:docMk/>
            <pc:sldMk cId="2842721013" sldId="269"/>
            <ac:spMk id="4" creationId="{59B663EB-0EEE-4DCA-A8A2-ED1F05E29FF1}"/>
          </ac:spMkLst>
        </pc:spChg>
        <pc:spChg chg="add mod">
          <ac:chgData name="Landon Rutter" userId="07c1aaa6c21e76e0" providerId="LiveId" clId="{C8BFB2AE-6D30-432B-9DBC-70099CF344CC}" dt="2017-08-29T17:56:12.468" v="851" actId="20577"/>
          <ac:spMkLst>
            <pc:docMk/>
            <pc:sldMk cId="2842721013" sldId="269"/>
            <ac:spMk id="5" creationId="{0408ABBA-9BCF-4167-9F3B-86479D45CC34}"/>
          </ac:spMkLst>
        </pc:spChg>
      </pc:sldChg>
      <pc:sldChg chg="add ord setBg modAnim">
        <pc:chgData name="Landon Rutter" userId="07c1aaa6c21e76e0" providerId="LiveId" clId="{C8BFB2AE-6D30-432B-9DBC-70099CF344CC}" dt="2017-08-29T18:10:23.940" v="1033" actId="2696"/>
        <pc:sldMkLst>
          <pc:docMk/>
          <pc:sldMk cId="2831213739" sldId="270"/>
        </pc:sldMkLst>
      </pc:sldChg>
      <pc:sldChg chg="modSp add ord modAnim">
        <pc:chgData name="Landon Rutter" userId="07c1aaa6c21e76e0" providerId="LiveId" clId="{C8BFB2AE-6D30-432B-9DBC-70099CF344CC}" dt="2017-09-02T12:51:40.560" v="1851"/>
        <pc:sldMkLst>
          <pc:docMk/>
          <pc:sldMk cId="3609355498" sldId="271"/>
        </pc:sldMkLst>
        <pc:spChg chg="mod">
          <ac:chgData name="Landon Rutter" userId="07c1aaa6c21e76e0" providerId="LiveId" clId="{C8BFB2AE-6D30-432B-9DBC-70099CF344CC}" dt="2017-09-02T12:51:40.560" v="1851"/>
          <ac:spMkLst>
            <pc:docMk/>
            <pc:sldMk cId="3609355498" sldId="271"/>
            <ac:spMk id="4" creationId="{BAA0F9EB-4620-4C67-A251-AA768CB2D520}"/>
          </ac:spMkLst>
        </pc:spChg>
      </pc:sldChg>
      <pc:sldChg chg="modSp add ord modAnim">
        <pc:chgData name="Landon Rutter" userId="07c1aaa6c21e76e0" providerId="LiveId" clId="{C8BFB2AE-6D30-432B-9DBC-70099CF344CC}" dt="2017-09-02T12:51:59.608" v="1855"/>
        <pc:sldMkLst>
          <pc:docMk/>
          <pc:sldMk cId="1958866449" sldId="272"/>
        </pc:sldMkLst>
        <pc:spChg chg="mod">
          <ac:chgData name="Landon Rutter" userId="07c1aaa6c21e76e0" providerId="LiveId" clId="{C8BFB2AE-6D30-432B-9DBC-70099CF344CC}" dt="2017-09-02T12:51:59.608" v="1855"/>
          <ac:spMkLst>
            <pc:docMk/>
            <pc:sldMk cId="1958866449" sldId="272"/>
            <ac:spMk id="4" creationId="{BAA0F9EB-4620-4C67-A251-AA768CB2D520}"/>
          </ac:spMkLst>
        </pc:spChg>
      </pc:sldChg>
      <pc:sldChg chg="modSp add ord modAnim">
        <pc:chgData name="Landon Rutter" userId="07c1aaa6c21e76e0" providerId="LiveId" clId="{C8BFB2AE-6D30-432B-9DBC-70099CF344CC}" dt="2017-09-02T12:52:14.709" v="1858"/>
        <pc:sldMkLst>
          <pc:docMk/>
          <pc:sldMk cId="155271780" sldId="273"/>
        </pc:sldMkLst>
        <pc:spChg chg="mod">
          <ac:chgData name="Landon Rutter" userId="07c1aaa6c21e76e0" providerId="LiveId" clId="{C8BFB2AE-6D30-432B-9DBC-70099CF344CC}" dt="2017-09-02T12:52:09.236" v="1857"/>
          <ac:spMkLst>
            <pc:docMk/>
            <pc:sldMk cId="155271780" sldId="273"/>
            <ac:spMk id="4" creationId="{BAA0F9EB-4620-4C67-A251-AA768CB2D520}"/>
          </ac:spMkLst>
        </pc:spChg>
      </pc:sldChg>
      <pc:sldMasterChg chg="setBg modSldLayout">
        <pc:chgData name="Landon Rutter" userId="07c1aaa6c21e76e0" providerId="LiveId" clId="{C8BFB2AE-6D30-432B-9DBC-70099CF344CC}" dt="2017-08-29T18:10:10.404" v="1022" actId="2696"/>
        <pc:sldMasterMkLst>
          <pc:docMk/>
          <pc:sldMasterMk cId="2557168657" sldId="2147483660"/>
        </pc:sldMasterMkLst>
        <pc:sldLayoutChg chg="setBg">
          <pc:chgData name="Landon Rutter" userId="07c1aaa6c21e76e0" providerId="LiveId" clId="{C8BFB2AE-6D30-432B-9DBC-70099CF344CC}" dt="2017-08-29T18:10:10.404" v="1022" actId="2696"/>
          <pc:sldLayoutMkLst>
            <pc:docMk/>
            <pc:sldMasterMk cId="2557168657" sldId="2147483660"/>
            <pc:sldLayoutMk cId="2093708418" sldId="2147483661"/>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25644475" sldId="2147483662"/>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170233457" sldId="2147483663"/>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1218394720" sldId="2147483664"/>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2512398817" sldId="2147483665"/>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1037587239" sldId="2147483666"/>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2033412751" sldId="2147483667"/>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2657389313" sldId="2147483668"/>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1740878523" sldId="2147483669"/>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2526758605" sldId="2147483670"/>
          </pc:sldLayoutMkLst>
        </pc:sldLayoutChg>
        <pc:sldLayoutChg chg="setBg">
          <pc:chgData name="Landon Rutter" userId="07c1aaa6c21e76e0" providerId="LiveId" clId="{C8BFB2AE-6D30-432B-9DBC-70099CF344CC}" dt="2017-08-29T18:10:10.404" v="1022" actId="2696"/>
          <pc:sldLayoutMkLst>
            <pc:docMk/>
            <pc:sldMasterMk cId="2557168657" sldId="2147483660"/>
            <pc:sldLayoutMk cId="2569137870"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9A936A-BA36-41DA-9C2F-5371C3EB0AFD}"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209370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A936A-BA36-41DA-9C2F-5371C3EB0AFD}"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252675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A936A-BA36-41DA-9C2F-5371C3EB0AFD}"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256913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A936A-BA36-41DA-9C2F-5371C3EB0AFD}"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2564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9A936A-BA36-41DA-9C2F-5371C3EB0AFD}" type="datetimeFigureOut">
              <a:rPr lang="en-US" smtClean="0"/>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17023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9A936A-BA36-41DA-9C2F-5371C3EB0AFD}" type="datetimeFigureOut">
              <a:rPr lang="en-US" smtClean="0"/>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121839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9A936A-BA36-41DA-9C2F-5371C3EB0AFD}" type="datetimeFigureOut">
              <a:rPr lang="en-US" smtClean="0"/>
              <a:t>9/2/2017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25123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A936A-BA36-41DA-9C2F-5371C3EB0AFD}" type="datetimeFigureOut">
              <a:rPr lang="en-US" smtClean="0"/>
              <a:t>9/2/2017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103758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A936A-BA36-41DA-9C2F-5371C3EB0AFD}" type="datetimeFigureOut">
              <a:rPr lang="en-US" smtClean="0"/>
              <a:t>9/2/2017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203341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A936A-BA36-41DA-9C2F-5371C3EB0AFD}" type="datetimeFigureOut">
              <a:rPr lang="en-US" smtClean="0"/>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265738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A936A-BA36-41DA-9C2F-5371C3EB0AFD}" type="datetimeFigureOut">
              <a:rPr lang="en-US" smtClean="0"/>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A1F83-3CE9-4B78-A957-D46AC698780A}" type="slidenum">
              <a:rPr lang="en-US" smtClean="0"/>
              <a:t>‹#›</a:t>
            </a:fld>
            <a:endParaRPr lang="en-US"/>
          </a:p>
        </p:txBody>
      </p:sp>
    </p:spTree>
    <p:extLst>
      <p:ext uri="{BB962C8B-B14F-4D97-AF65-F5344CB8AC3E}">
        <p14:creationId xmlns:p14="http://schemas.microsoft.com/office/powerpoint/2010/main" val="174087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A936A-BA36-41DA-9C2F-5371C3EB0AFD}" type="datetimeFigureOut">
              <a:rPr lang="en-US" smtClean="0"/>
              <a:t>9/2/2017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A1F83-3CE9-4B78-A957-D46AC698780A}" type="slidenum">
              <a:rPr lang="en-US" smtClean="0"/>
              <a:t>‹#›</a:t>
            </a:fld>
            <a:endParaRPr lang="en-US"/>
          </a:p>
        </p:txBody>
      </p:sp>
    </p:spTree>
    <p:extLst>
      <p:ext uri="{BB962C8B-B14F-4D97-AF65-F5344CB8AC3E}">
        <p14:creationId xmlns:p14="http://schemas.microsoft.com/office/powerpoint/2010/main" val="255716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3" name="Picture 2">
            <a:extLst>
              <a:ext uri="{FF2B5EF4-FFF2-40B4-BE49-F238E27FC236}">
                <a16:creationId xmlns:a16="http://schemas.microsoft.com/office/drawing/2014/main" id="{0E5EF9BB-1FDF-499A-AA02-65AD0F8791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TextBox 5">
            <a:extLst>
              <a:ext uri="{FF2B5EF4-FFF2-40B4-BE49-F238E27FC236}">
                <a16:creationId xmlns:a16="http://schemas.microsoft.com/office/drawing/2014/main" id="{48B18C1D-4CFD-456C-BD11-7848403792F3}"/>
              </a:ext>
            </a:extLst>
          </p:cNvPr>
          <p:cNvSpPr txBox="1"/>
          <p:nvPr/>
        </p:nvSpPr>
        <p:spPr>
          <a:xfrm rot="20233477">
            <a:off x="1799304" y="5166851"/>
            <a:ext cx="3495368" cy="584775"/>
          </a:xfrm>
          <a:prstGeom prst="rect">
            <a:avLst/>
          </a:prstGeom>
          <a:noFill/>
          <a:scene3d>
            <a:camera prst="orthographicFront">
              <a:rot lat="0" lon="600000" rev="0"/>
            </a:camera>
            <a:lightRig rig="threePt" dir="t"/>
          </a:scene3d>
        </p:spPr>
        <p:txBody>
          <a:bodyPr wrap="square" rtlCol="0">
            <a:spAutoFit/>
            <a:scene3d>
              <a:camera prst="orthographicFront">
                <a:rot lat="21000000" lon="600000" rev="1380000"/>
              </a:camera>
              <a:lightRig rig="threePt" dir="t"/>
            </a:scene3d>
          </a:bodyPr>
          <a:lstStyle/>
          <a:p>
            <a:r>
              <a:rPr lang="en-US" sz="3200" b="1" dirty="0">
                <a:solidFill>
                  <a:srgbClr val="AE422C"/>
                </a:solidFill>
                <a:latin typeface="Arial Narrow" panose="020B0606020202030204" pitchFamily="34" charset="0"/>
              </a:rPr>
              <a:t>Luke 7:36-50</a:t>
            </a:r>
          </a:p>
        </p:txBody>
      </p:sp>
    </p:spTree>
    <p:extLst>
      <p:ext uri="{BB962C8B-B14F-4D97-AF65-F5344CB8AC3E}">
        <p14:creationId xmlns:p14="http://schemas.microsoft.com/office/powerpoint/2010/main" val="268777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158B3395-FCFE-4C0F-A41E-B9DE8E4BC2A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BAA0F9EB-4620-4C67-A251-AA768CB2D520}"/>
              </a:ext>
            </a:extLst>
          </p:cNvPr>
          <p:cNvSpPr txBox="1"/>
          <p:nvPr/>
        </p:nvSpPr>
        <p:spPr>
          <a:xfrm>
            <a:off x="347957" y="243517"/>
            <a:ext cx="7679341" cy="4893647"/>
          </a:xfrm>
          <a:prstGeom prst="rect">
            <a:avLst/>
          </a:prstGeom>
          <a:noFill/>
        </p:spPr>
        <p:txBody>
          <a:bodyPr wrap="square" rtlCol="0">
            <a:spAutoFit/>
          </a:bodyPr>
          <a:lstStyle/>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The Holiness of Jesus should cause all of us to respond in humility</a:t>
            </a:r>
          </a:p>
          <a:p>
            <a:pPr marL="1371600" lvl="2" indent="-457200">
              <a:buFontTx/>
              <a:buChar char="-"/>
            </a:pP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Mk. 4:39; Matt. 8:3; Lk. 5:23; </a:t>
            </a:r>
          </a:p>
          <a:p>
            <a:pPr lvl="2"/>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Jn. 1:2, 3; 1 Pet. 1:19</a:t>
            </a:r>
          </a:p>
          <a:p>
            <a:pPr lvl="2"/>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We MUST see our need for Jesus</a:t>
            </a:r>
            <a:endParaRPr lang="en-US" sz="3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lvl="1"/>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- 1 Jn. 1:6-10; Jn. 14:6; Acts 4:12; Eccl. 7:20</a:t>
            </a:r>
          </a:p>
          <a:p>
            <a:pPr lvl="1"/>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We cannot pay back the debt caused by even one sin</a:t>
            </a:r>
          </a:p>
          <a:p>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 Rom. 6:23; Ezek. 18:4</a:t>
            </a:r>
          </a:p>
        </p:txBody>
      </p:sp>
    </p:spTree>
    <p:extLst>
      <p:ext uri="{BB962C8B-B14F-4D97-AF65-F5344CB8AC3E}">
        <p14:creationId xmlns:p14="http://schemas.microsoft.com/office/powerpoint/2010/main" val="15527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158B3395-FCFE-4C0F-A41E-B9DE8E4BC2A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BAA0F9EB-4620-4C67-A251-AA768CB2D520}"/>
              </a:ext>
            </a:extLst>
          </p:cNvPr>
          <p:cNvSpPr txBox="1"/>
          <p:nvPr/>
        </p:nvSpPr>
        <p:spPr>
          <a:xfrm>
            <a:off x="347957" y="243517"/>
            <a:ext cx="7679341" cy="6063198"/>
          </a:xfrm>
          <a:prstGeom prst="rect">
            <a:avLst/>
          </a:prstGeom>
          <a:noFill/>
        </p:spPr>
        <p:txBody>
          <a:bodyPr wrap="square" rtlCol="0">
            <a:spAutoFit/>
          </a:bodyPr>
          <a:lstStyle/>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The Holiness of Jesus should cause all of us to respond in humility</a:t>
            </a:r>
          </a:p>
          <a:p>
            <a:pPr marL="1371600" lvl="2" indent="-457200">
              <a:buFontTx/>
              <a:buChar char="-"/>
            </a:pP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Mk. 4:39; Matt. 8:3; Lk. 5:23; </a:t>
            </a:r>
          </a:p>
          <a:p>
            <a:pPr lvl="2"/>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Jn. 1:2, 3; 1 Pet. 1:19</a:t>
            </a:r>
          </a:p>
          <a:p>
            <a:pPr lvl="2"/>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We MUST see our need for Jesus</a:t>
            </a:r>
            <a:endParaRPr lang="en-US" sz="3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lvl="1"/>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- 1 Jn. 1:6-10; Jn. 14:6; Acts 4:12; Eccl. 7:20</a:t>
            </a:r>
          </a:p>
          <a:p>
            <a:pPr lvl="1"/>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We cannot pay back the debt caused by even one sin</a:t>
            </a:r>
          </a:p>
          <a:p>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 Rom. 6:23; Ezek. 18:4</a:t>
            </a:r>
          </a:p>
          <a:p>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a:p>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4.	Jesus can forgive all of our sin</a:t>
            </a:r>
          </a:p>
          <a:p>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- 1 Jn. 1:9; Ps. 103:10-13</a:t>
            </a:r>
          </a:p>
        </p:txBody>
      </p:sp>
    </p:spTree>
    <p:extLst>
      <p:ext uri="{BB962C8B-B14F-4D97-AF65-F5344CB8AC3E}">
        <p14:creationId xmlns:p14="http://schemas.microsoft.com/office/powerpoint/2010/main" val="92860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1500"/>
                                        <p:tgtEl>
                                          <p:spTgt spid="4">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fade">
                                      <p:cBhvr>
                                        <p:cTn id="39" dur="1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3" name="Picture 2">
            <a:extLst>
              <a:ext uri="{FF2B5EF4-FFF2-40B4-BE49-F238E27FC236}">
                <a16:creationId xmlns:a16="http://schemas.microsoft.com/office/drawing/2014/main" id="{0E5EF9BB-1FDF-499A-AA02-65AD0F87910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6" name="TextBox 5">
            <a:extLst>
              <a:ext uri="{FF2B5EF4-FFF2-40B4-BE49-F238E27FC236}">
                <a16:creationId xmlns:a16="http://schemas.microsoft.com/office/drawing/2014/main" id="{48B18C1D-4CFD-456C-BD11-7848403792F3}"/>
              </a:ext>
            </a:extLst>
          </p:cNvPr>
          <p:cNvSpPr txBox="1"/>
          <p:nvPr/>
        </p:nvSpPr>
        <p:spPr>
          <a:xfrm rot="20233477">
            <a:off x="1799304" y="5166851"/>
            <a:ext cx="3495368" cy="584775"/>
          </a:xfrm>
          <a:prstGeom prst="rect">
            <a:avLst/>
          </a:prstGeom>
          <a:noFill/>
          <a:scene3d>
            <a:camera prst="orthographicFront">
              <a:rot lat="0" lon="600000" rev="0"/>
            </a:camera>
            <a:lightRig rig="threePt" dir="t"/>
          </a:scene3d>
        </p:spPr>
        <p:txBody>
          <a:bodyPr wrap="square" rtlCol="0">
            <a:spAutoFit/>
            <a:scene3d>
              <a:camera prst="orthographicFront">
                <a:rot lat="21000000" lon="600000" rev="1380000"/>
              </a:camera>
              <a:lightRig rig="threePt" dir="t"/>
            </a:scene3d>
          </a:bodyPr>
          <a:lstStyle/>
          <a:p>
            <a:r>
              <a:rPr lang="en-US" sz="3200" b="1" dirty="0">
                <a:solidFill>
                  <a:srgbClr val="AE422C"/>
                </a:solidFill>
                <a:latin typeface="Arial Narrow" panose="020B0606020202030204" pitchFamily="34" charset="0"/>
              </a:rPr>
              <a:t>Luke 7:36-50</a:t>
            </a:r>
          </a:p>
        </p:txBody>
      </p:sp>
    </p:spTree>
    <p:extLst>
      <p:ext uri="{BB962C8B-B14F-4D97-AF65-F5344CB8AC3E}">
        <p14:creationId xmlns:p14="http://schemas.microsoft.com/office/powerpoint/2010/main" val="28312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F20BD023-2C16-4A2D-9EDC-8623B6C2AB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59B663EB-0EEE-4DCA-A8A2-ED1F05E29FF1}"/>
              </a:ext>
            </a:extLst>
          </p:cNvPr>
          <p:cNvSpPr/>
          <p:nvPr/>
        </p:nvSpPr>
        <p:spPr>
          <a:xfrm>
            <a:off x="809203" y="2644175"/>
            <a:ext cx="7679342" cy="1569660"/>
          </a:xfrm>
          <a:prstGeom prst="rect">
            <a:avLst/>
          </a:prstGeom>
        </p:spPr>
        <p:txBody>
          <a:bodyPr wrap="square">
            <a:spAutoFit/>
          </a:bodyPr>
          <a:lstStyle/>
          <a:p>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36</a:t>
            </a:r>
            <a:r>
              <a:rPr lang="en-US" sz="3200" b="1"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One of the Pharisees asked him to eat with him, and he went into the Pharisee's house and reclined at table. </a:t>
            </a:r>
          </a:p>
        </p:txBody>
      </p:sp>
    </p:spTree>
    <p:extLst>
      <p:ext uri="{BB962C8B-B14F-4D97-AF65-F5344CB8AC3E}">
        <p14:creationId xmlns:p14="http://schemas.microsoft.com/office/powerpoint/2010/main" val="14403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F20BD023-2C16-4A2D-9EDC-8623B6C2AB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59B663EB-0EEE-4DCA-A8A2-ED1F05E29FF1}"/>
              </a:ext>
            </a:extLst>
          </p:cNvPr>
          <p:cNvSpPr/>
          <p:nvPr/>
        </p:nvSpPr>
        <p:spPr>
          <a:xfrm>
            <a:off x="809203" y="1413068"/>
            <a:ext cx="7679342" cy="4031873"/>
          </a:xfrm>
          <a:prstGeom prst="rect">
            <a:avLst/>
          </a:prstGeom>
        </p:spPr>
        <p:txBody>
          <a:bodyPr wrap="square">
            <a:spAutoFit/>
          </a:bodyPr>
          <a:lstStyle/>
          <a:p>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37</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behold, a woman of the city, who was a sinner, when she learned that he was reclining at table in the Pharisee's house, brought an alabaster flask of ointment,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38</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standing behind him at his feet, weeping, she began to wet his feet with her tears and wiped them with the hair of her head and kissed his feet and anointed them with the ointment.</a:t>
            </a:r>
          </a:p>
        </p:txBody>
      </p:sp>
    </p:spTree>
    <p:extLst>
      <p:ext uri="{BB962C8B-B14F-4D97-AF65-F5344CB8AC3E}">
        <p14:creationId xmlns:p14="http://schemas.microsoft.com/office/powerpoint/2010/main" val="41956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158B3395-FCFE-4C0F-A41E-B9DE8E4BC2A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BAA0F9EB-4620-4C67-A251-AA768CB2D520}"/>
              </a:ext>
            </a:extLst>
          </p:cNvPr>
          <p:cNvSpPr txBox="1"/>
          <p:nvPr/>
        </p:nvSpPr>
        <p:spPr>
          <a:xfrm>
            <a:off x="347957" y="243517"/>
            <a:ext cx="7679341" cy="2246769"/>
          </a:xfrm>
          <a:prstGeom prst="rect">
            <a:avLst/>
          </a:prstGeom>
          <a:noFill/>
        </p:spPr>
        <p:txBody>
          <a:bodyPr wrap="square" rtlCol="0">
            <a:spAutoFit/>
          </a:bodyPr>
          <a:lstStyle/>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The Holiness of Jesus should cause all of us to respond in humility</a:t>
            </a:r>
          </a:p>
          <a:p>
            <a:pPr marL="1371600" lvl="2" indent="-457200">
              <a:buFontTx/>
              <a:buChar char="-"/>
            </a:pP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Mk. 4:39; Matt. 8:3; Lk. 5:23; </a:t>
            </a:r>
          </a:p>
          <a:p>
            <a:pPr lvl="2"/>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Jn. 1:2, 3; 1 Pet. 1:19</a:t>
            </a:r>
          </a:p>
          <a:p>
            <a:pPr lvl="2"/>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093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F20BD023-2C16-4A2D-9EDC-8623B6C2AB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59B663EB-0EEE-4DCA-A8A2-ED1F05E29FF1}"/>
              </a:ext>
            </a:extLst>
          </p:cNvPr>
          <p:cNvSpPr/>
          <p:nvPr/>
        </p:nvSpPr>
        <p:spPr>
          <a:xfrm>
            <a:off x="732339" y="2151732"/>
            <a:ext cx="7679342" cy="2554545"/>
          </a:xfrm>
          <a:prstGeom prst="rect">
            <a:avLst/>
          </a:prstGeom>
        </p:spPr>
        <p:txBody>
          <a:bodyPr wrap="square">
            <a:spAutoFit/>
          </a:bodyPr>
          <a:lstStyle/>
          <a:p>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39</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Now when the Pharisee who had invited him saw this, he said to himself, “If this man were a prophet, he would have known who and what sort of woman this is who is touching him, for she is a sinner.” </a:t>
            </a:r>
          </a:p>
        </p:txBody>
      </p:sp>
    </p:spTree>
    <p:extLst>
      <p:ext uri="{BB962C8B-B14F-4D97-AF65-F5344CB8AC3E}">
        <p14:creationId xmlns:p14="http://schemas.microsoft.com/office/powerpoint/2010/main" val="40415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158B3395-FCFE-4C0F-A41E-B9DE8E4BC2A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BAA0F9EB-4620-4C67-A251-AA768CB2D520}"/>
              </a:ext>
            </a:extLst>
          </p:cNvPr>
          <p:cNvSpPr txBox="1"/>
          <p:nvPr/>
        </p:nvSpPr>
        <p:spPr>
          <a:xfrm>
            <a:off x="347957" y="243517"/>
            <a:ext cx="7679341" cy="3416320"/>
          </a:xfrm>
          <a:prstGeom prst="rect">
            <a:avLst/>
          </a:prstGeom>
          <a:noFill/>
        </p:spPr>
        <p:txBody>
          <a:bodyPr wrap="square" rtlCol="0">
            <a:spAutoFit/>
          </a:bodyPr>
          <a:lstStyle/>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The Holiness of Jesus should cause all of us to respond in humility</a:t>
            </a:r>
          </a:p>
          <a:p>
            <a:pPr marL="1371600" lvl="2" indent="-457200">
              <a:buFontTx/>
              <a:buChar char="-"/>
            </a:pP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Mk. 4:39; Matt. 8:3; Lk. 5:23; </a:t>
            </a:r>
          </a:p>
          <a:p>
            <a:pPr lvl="2"/>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Jn. 1:2, 3; 1 Pet. 1:19</a:t>
            </a:r>
          </a:p>
          <a:p>
            <a:pPr lvl="2"/>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marL="514350" indent="-514350">
              <a:buFont typeface="+mj-lt"/>
              <a:buAutoNum type="arabicPeriod"/>
            </a:pPr>
            <a:r>
              <a:rPr lang="en-US" sz="3200" b="1" dirty="0">
                <a:solidFill>
                  <a:srgbClr val="382E2A"/>
                </a:solidFill>
                <a:effectLst>
                  <a:outerShdw blurRad="38100" dist="38100" dir="2700000" algn="tl">
                    <a:srgbClr val="000000">
                      <a:alpha val="43137"/>
                    </a:srgbClr>
                  </a:outerShdw>
                </a:effectLst>
                <a:latin typeface="Arial Narrow" panose="020B0606020202030204" pitchFamily="34" charset="0"/>
              </a:rPr>
              <a:t>We MUST see our need for Jesus</a:t>
            </a:r>
            <a:endParaRPr lang="en-US" sz="3200" dirty="0">
              <a:solidFill>
                <a:srgbClr val="382E2A"/>
              </a:solidFill>
              <a:effectLst>
                <a:outerShdw blurRad="38100" dist="38100" dir="2700000" algn="tl">
                  <a:srgbClr val="000000">
                    <a:alpha val="43137"/>
                  </a:srgbClr>
                </a:outerShdw>
              </a:effectLst>
              <a:latin typeface="Arial Narrow" panose="020B0606020202030204" pitchFamily="34" charset="0"/>
            </a:endParaRPr>
          </a:p>
          <a:p>
            <a:pPr lvl="1"/>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rPr>
              <a:t>	- 1 Jn. 1:6-10; Jn. 14:6; Acts 4:12; Eccl. 7:20</a:t>
            </a:r>
          </a:p>
          <a:p>
            <a:pPr lvl="1"/>
            <a:endParaRPr lang="en-US" sz="1200" dirty="0">
              <a:solidFill>
                <a:srgbClr val="382E2A"/>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588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F20BD023-2C16-4A2D-9EDC-8623B6C2AB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59B663EB-0EEE-4DCA-A8A2-ED1F05E29FF1}"/>
              </a:ext>
            </a:extLst>
          </p:cNvPr>
          <p:cNvSpPr/>
          <p:nvPr/>
        </p:nvSpPr>
        <p:spPr>
          <a:xfrm>
            <a:off x="732339" y="1156416"/>
            <a:ext cx="7679342" cy="4524315"/>
          </a:xfrm>
          <a:prstGeom prst="rect">
            <a:avLst/>
          </a:prstGeom>
        </p:spPr>
        <p:txBody>
          <a:bodyPr wrap="square">
            <a:spAutoFit/>
          </a:bodyPr>
          <a:lstStyle/>
          <a:p>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40</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Jesus answering said to him, “Simon, I have something to say to you.” And he answered, “Say it, Teacher.”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41</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 certain moneylender had two debtors. One owed five hundred denarii, and the other fifty.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42</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When they could not pay, he cancelled the debt of both. Now which of them will love him more?”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43</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Simon answered, “The one, I suppose, for whom he cancelled the larger debt.” And he said to him, “You have judged rightly.” </a:t>
            </a:r>
          </a:p>
        </p:txBody>
      </p:sp>
    </p:spTree>
    <p:extLst>
      <p:ext uri="{BB962C8B-B14F-4D97-AF65-F5344CB8AC3E}">
        <p14:creationId xmlns:p14="http://schemas.microsoft.com/office/powerpoint/2010/main" val="32855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F20BD023-2C16-4A2D-9EDC-8623B6C2AB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prstGeom prst="rect">
            <a:avLst/>
          </a:prstGeom>
        </p:spPr>
      </p:pic>
      <p:sp>
        <p:nvSpPr>
          <p:cNvPr id="4" name="Rectangle 3">
            <a:extLst>
              <a:ext uri="{FF2B5EF4-FFF2-40B4-BE49-F238E27FC236}">
                <a16:creationId xmlns:a16="http://schemas.microsoft.com/office/drawing/2014/main" id="{59B663EB-0EEE-4DCA-A8A2-ED1F05E29FF1}"/>
              </a:ext>
            </a:extLst>
          </p:cNvPr>
          <p:cNvSpPr/>
          <p:nvPr/>
        </p:nvSpPr>
        <p:spPr>
          <a:xfrm>
            <a:off x="732339" y="1413058"/>
            <a:ext cx="7679342" cy="4031873"/>
          </a:xfrm>
          <a:prstGeom prst="rect">
            <a:avLst/>
          </a:prstGeom>
        </p:spPr>
        <p:txBody>
          <a:bodyPr wrap="square">
            <a:spAutoFit/>
          </a:bodyPr>
          <a:lstStyle/>
          <a:p>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44</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Then turning toward the woman he said to Simon, “Do you see this woman? I entered your house; you gave me no water for my feet, but she has wet my feet with her tears and wiped them with her hair.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45</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You gave me no kiss, but from the time I came in she has not ceased to kiss my feet.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46</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You did not anoint my head with oil, but she has anointed my feet with ointment.</a:t>
            </a:r>
          </a:p>
        </p:txBody>
      </p:sp>
    </p:spTree>
    <p:extLst>
      <p:ext uri="{BB962C8B-B14F-4D97-AF65-F5344CB8AC3E}">
        <p14:creationId xmlns:p14="http://schemas.microsoft.com/office/powerpoint/2010/main" val="30861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F20BD023-2C16-4A2D-9EDC-8623B6C2AB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
            <a:ext cx="9143980" cy="6857990"/>
          </a:xfrm>
          <a:prstGeom prst="rect">
            <a:avLst/>
          </a:prstGeom>
        </p:spPr>
      </p:pic>
      <p:sp>
        <p:nvSpPr>
          <p:cNvPr id="4" name="Rectangle 3">
            <a:extLst>
              <a:ext uri="{FF2B5EF4-FFF2-40B4-BE49-F238E27FC236}">
                <a16:creationId xmlns:a16="http://schemas.microsoft.com/office/drawing/2014/main" id="{59B663EB-0EEE-4DCA-A8A2-ED1F05E29FF1}"/>
              </a:ext>
            </a:extLst>
          </p:cNvPr>
          <p:cNvSpPr/>
          <p:nvPr/>
        </p:nvSpPr>
        <p:spPr>
          <a:xfrm>
            <a:off x="732339" y="1412810"/>
            <a:ext cx="7679342" cy="4031873"/>
          </a:xfrm>
          <a:prstGeom prst="rect">
            <a:avLst/>
          </a:prstGeom>
        </p:spPr>
        <p:txBody>
          <a:bodyPr wrap="square">
            <a:spAutoFit/>
          </a:bodyPr>
          <a:lstStyle/>
          <a:p>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47</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Therefore I tell you, her sins, which are many, are forgiven—for she loved much. But he who is forgiven little, loves little.”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48</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he said to her, “Your sins are forgiven.”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49</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Then those who were at table with him began to say among themselves, “Who is this, who even forgives sins?” </a:t>
            </a:r>
            <a:r>
              <a:rPr lang="en-US" sz="3200" baseline="300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50</a:t>
            </a:r>
            <a:r>
              <a:rPr lang="en-US" sz="3200" dirty="0">
                <a:solidFill>
                  <a:srgbClr val="382E2A"/>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And he said to the woman, “Your faith has saved you; go in peace.”</a:t>
            </a:r>
          </a:p>
        </p:txBody>
      </p:sp>
    </p:spTree>
    <p:extLst>
      <p:ext uri="{BB962C8B-B14F-4D97-AF65-F5344CB8AC3E}">
        <p14:creationId xmlns:p14="http://schemas.microsoft.com/office/powerpoint/2010/main" val="33394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510</Words>
  <Application>Microsoft Office PowerPoint</Application>
  <PresentationFormat>On-screen Show (4:3)</PresentationFormat>
  <Paragraphs>38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2</cp:revision>
  <dcterms:created xsi:type="dcterms:W3CDTF">2017-08-29T14:51:53Z</dcterms:created>
  <dcterms:modified xsi:type="dcterms:W3CDTF">2017-09-02T12:53:18Z</dcterms:modified>
</cp:coreProperties>
</file>