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70" r:id="rId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599" autoAdjust="0"/>
  </p:normalViewPr>
  <p:slideViewPr>
    <p:cSldViewPr>
      <p:cViewPr varScale="1">
        <p:scale>
          <a:sx n="102" d="100"/>
          <a:sy n="102" d="100"/>
        </p:scale>
        <p:origin x="138" y="33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12/25/2016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12/25/2016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12/25/2016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12/25/2016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12/25/2016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12/25/2016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12/25/2016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12/25/2016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12/25/2016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12/25/2016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12/25/2016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12/25/2016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12/25/2016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The Ethiopian Eunuch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Acts 8:26-40</a:t>
            </a:r>
          </a:p>
          <a:p>
            <a:pPr algn="r"/>
            <a:r>
              <a:rPr lang="en-US" dirty="0" smtClean="0">
                <a:latin typeface="Comic Sans MS" panose="030F0702030302020204" pitchFamily="66" charset="0"/>
              </a:rPr>
              <a:t>East End</a:t>
            </a:r>
          </a:p>
          <a:p>
            <a:pPr algn="r"/>
            <a:r>
              <a:rPr lang="en-US" dirty="0" smtClean="0">
                <a:latin typeface="Comic Sans MS" panose="030F0702030302020204" pitchFamily="66" charset="0"/>
              </a:rPr>
              <a:t>December 25, 2016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Ethiopian Eunuch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The Gospel is For All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Ephesians 2:11-22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Gal 3:26-27</a:t>
            </a:r>
          </a:p>
          <a:p>
            <a:pPr lvl="1"/>
            <a:endParaRPr lang="en-US" dirty="0">
              <a:latin typeface="Comic Sans MS" panose="030F0702030302020204" pitchFamily="66" charset="0"/>
            </a:endParaRPr>
          </a:p>
          <a:p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The Church was Foretold by God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Isaiah 53:7-8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Isaiah 7:14 compare to  Matt 1:20-23; </a:t>
            </a:r>
            <a:r>
              <a:rPr lang="en-US" dirty="0" smtClean="0">
                <a:latin typeface="Comic Sans MS" panose="030F0702030302020204" pitchFamily="66" charset="0"/>
              </a:rPr>
              <a:t>Zechariah 9:9 compare to Matthew 21:4-5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Ephesians 1:3-4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Acts 2:14-20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The Ethiopian Eunuch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The Importance of Preaching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1 Corinthians 1:18-24</a:t>
            </a:r>
          </a:p>
          <a:p>
            <a:pPr lvl="1"/>
            <a:endParaRPr lang="en-US" dirty="0">
              <a:latin typeface="Comic Sans MS" panose="030F0702030302020204" pitchFamily="66" charset="0"/>
            </a:endParaRPr>
          </a:p>
          <a:p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The Importance of Baptism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Mark 16:15-16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Acts 3:36-38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Romans 6:3-4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A burial for those who believe in Christ as the Son of God. 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21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26</TotalTime>
  <Words>82</Words>
  <Application>Microsoft Office PowerPoint</Application>
  <PresentationFormat>Custom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Comic Sans MS</vt:lpstr>
      <vt:lpstr>Consolas</vt:lpstr>
      <vt:lpstr>Corbel</vt:lpstr>
      <vt:lpstr>Chalkboard 16x9</vt:lpstr>
      <vt:lpstr>The Ethiopian Eunuch</vt:lpstr>
      <vt:lpstr>The Ethiopian Eunuch</vt:lpstr>
      <vt:lpstr>The Ethiopian Eunuch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Ethiopian Eunuch</dc:title>
  <dc:creator>STUART GOODPASTER</dc:creator>
  <cp:lastModifiedBy>STUART GOODPASTER</cp:lastModifiedBy>
  <cp:revision>3</cp:revision>
  <dcterms:created xsi:type="dcterms:W3CDTF">2016-12-25T16:43:11Z</dcterms:created>
  <dcterms:modified xsi:type="dcterms:W3CDTF">2016-12-25T17:09:44Z</dcterms:modified>
</cp:coreProperties>
</file>