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1" r:id="rId4"/>
    <p:sldId id="28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5C0"/>
    <a:srgbClr val="000000"/>
    <a:srgbClr val="F0D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42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24925" y="6147329"/>
            <a:ext cx="3203948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210" y="1703294"/>
            <a:ext cx="8293702" cy="198219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24925" y="6147329"/>
            <a:ext cx="3203948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2813" y="274639"/>
            <a:ext cx="2694010" cy="4624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The Christian Husband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5903" y="6098342"/>
            <a:ext cx="6204857" cy="520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Two Models for Manhood</a:t>
            </a:r>
          </a:p>
        </p:txBody>
      </p:sp>
    </p:spTree>
    <p:extLst>
      <p:ext uri="{BB962C8B-B14F-4D97-AF65-F5344CB8AC3E}">
        <p14:creationId xmlns:p14="http://schemas.microsoft.com/office/powerpoint/2010/main" val="11365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7680" y="1797280"/>
            <a:ext cx="8673034" cy="470149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fornian FB" panose="0207040306080B030204" pitchFamily="18" charset="0"/>
              </a:rPr>
              <a:t>The First Adam (Gen. 3:1-16):</a:t>
            </a:r>
          </a:p>
          <a:p>
            <a:endParaRPr lang="en-US" sz="3500" b="1" dirty="0">
              <a:latin typeface="Californian FB" panose="0207040306080B030204" pitchFamily="18" charset="0"/>
            </a:endParaRPr>
          </a:p>
          <a:p>
            <a:pPr algn="l"/>
            <a:r>
              <a:rPr lang="en-US" sz="3600" b="1" dirty="0"/>
              <a:t>Passive Abdication</a:t>
            </a:r>
            <a:r>
              <a:rPr lang="en-US" sz="3600" dirty="0"/>
              <a:t>(v.6)</a:t>
            </a:r>
          </a:p>
          <a:p>
            <a:pPr algn="l"/>
            <a:r>
              <a:rPr lang="en-US" sz="3600" b="1" dirty="0"/>
              <a:t>Irresponsibility</a:t>
            </a:r>
            <a:r>
              <a:rPr lang="en-US" sz="3600" dirty="0"/>
              <a:t>(3:9-12)</a:t>
            </a:r>
          </a:p>
          <a:p>
            <a:pPr algn="l"/>
            <a:r>
              <a:rPr lang="en-US" sz="3600" b="1" dirty="0"/>
              <a:t>Subjugation</a:t>
            </a:r>
            <a:r>
              <a:rPr lang="en-US" sz="3600" dirty="0"/>
              <a:t>(3:16)</a:t>
            </a:r>
          </a:p>
          <a:p>
            <a:endParaRPr lang="en-US" sz="3600" dirty="0">
              <a:latin typeface="Californian FB" panose="0207040306080B030204" pitchFamily="18" charset="0"/>
            </a:endParaRPr>
          </a:p>
          <a:p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Freestyle Script" panose="030804020302050B0404" pitchFamily="66" charset="0"/>
              </a:rPr>
              <a:t>The Christian Husband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3" y="4650610"/>
            <a:ext cx="3053891" cy="203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08913" y="6498771"/>
            <a:ext cx="2922814" cy="385661"/>
          </a:xfrm>
          <a:prstGeom prst="rect">
            <a:avLst/>
          </a:prstGeom>
          <a:solidFill>
            <a:srgbClr val="F0D5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8825" y="2094045"/>
            <a:ext cx="8553823" cy="470149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fornian FB" panose="0207040306080B030204" pitchFamily="18" charset="0"/>
              </a:rPr>
              <a:t>The Last Adam (Eph. 5:22-33):</a:t>
            </a:r>
          </a:p>
          <a:p>
            <a:endParaRPr lang="en-US" sz="3500" b="1" dirty="0">
              <a:latin typeface="Californian FB" panose="0207040306080B030204" pitchFamily="18" charset="0"/>
            </a:endParaRPr>
          </a:p>
          <a:p>
            <a:pPr algn="l"/>
            <a:r>
              <a:rPr lang="en-US" sz="3600" b="1" dirty="0"/>
              <a:t>Proactively</a:t>
            </a:r>
          </a:p>
          <a:p>
            <a:pPr algn="l"/>
            <a:r>
              <a:rPr lang="en-US" sz="3600" b="1" dirty="0"/>
              <a:t>Responsibly</a:t>
            </a:r>
          </a:p>
          <a:p>
            <a:pPr algn="l"/>
            <a:r>
              <a:rPr lang="en-US" sz="3600" b="1" dirty="0"/>
              <a:t>Sacrificially</a:t>
            </a:r>
          </a:p>
          <a:p>
            <a:pPr algn="l"/>
            <a:r>
              <a:rPr lang="en-US" sz="3600" b="1" dirty="0"/>
              <a:t>Instructionally</a:t>
            </a:r>
          </a:p>
          <a:p>
            <a:pPr algn="l"/>
            <a:r>
              <a:rPr lang="en-US" sz="3600" b="1" dirty="0"/>
              <a:t>Effectively</a:t>
            </a:r>
            <a:endParaRPr lang="en-US" sz="3600" dirty="0">
              <a:latin typeface="Californian FB" panose="0207040306080B030204" pitchFamily="18" charset="0"/>
            </a:endParaRPr>
          </a:p>
          <a:p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Freestyle Script" panose="030804020302050B0404" pitchFamily="66" charset="0"/>
              </a:rPr>
              <a:t>The Christian Husband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78" y="3429000"/>
            <a:ext cx="3344025" cy="267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The Christian Husband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5903" y="6098342"/>
            <a:ext cx="6204857" cy="520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Two Models for Manhood</a:t>
            </a:r>
          </a:p>
        </p:txBody>
      </p:sp>
    </p:spTree>
    <p:extLst>
      <p:ext uri="{BB962C8B-B14F-4D97-AF65-F5344CB8AC3E}">
        <p14:creationId xmlns:p14="http://schemas.microsoft.com/office/powerpoint/2010/main" val="6784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1361</TotalTime>
  <Words>48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Adelle-Regular</vt:lpstr>
      <vt:lpstr>Apple Chancery</vt:lpstr>
      <vt:lpstr>Arial</vt:lpstr>
      <vt:lpstr>Californian FB</vt:lpstr>
      <vt:lpstr>Freestyle Script</vt:lpstr>
      <vt:lpstr>Goudy Old Style</vt:lpstr>
      <vt:lpstr>Trebuchet MS</vt:lpstr>
      <vt:lpstr>Default</vt:lpstr>
      <vt:lpstr>The Christian Husband</vt:lpstr>
      <vt:lpstr>The Christian Husband</vt:lpstr>
      <vt:lpstr>The Christian Husband</vt:lpstr>
      <vt:lpstr>The Christian Husband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Lawrence Kelley</cp:lastModifiedBy>
  <cp:revision>47</cp:revision>
  <dcterms:created xsi:type="dcterms:W3CDTF">2014-03-26T14:03:34Z</dcterms:created>
  <dcterms:modified xsi:type="dcterms:W3CDTF">2016-10-18T20:19:44Z</dcterms:modified>
</cp:coreProperties>
</file>