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80A59-F626-4DAF-AD7E-D1F88D2740DA}"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33162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80A59-F626-4DAF-AD7E-D1F88D2740DA}"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65104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80A59-F626-4DAF-AD7E-D1F88D2740DA}"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70096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80A59-F626-4DAF-AD7E-D1F88D2740DA}"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5809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80A59-F626-4DAF-AD7E-D1F88D2740DA}"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9683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80A59-F626-4DAF-AD7E-D1F88D2740DA}"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92173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80A59-F626-4DAF-AD7E-D1F88D2740DA}" type="datetimeFigureOut">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63347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80A59-F626-4DAF-AD7E-D1F88D2740DA}" type="datetimeFigureOut">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165614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80A59-F626-4DAF-AD7E-D1F88D2740DA}" type="datetimeFigureOut">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81965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80A59-F626-4DAF-AD7E-D1F88D2740DA}"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2057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80A59-F626-4DAF-AD7E-D1F88D2740DA}"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16D4-13F3-4BA7-9DDB-61A5C29FCF21}" type="slidenum">
              <a:rPr lang="en-US" smtClean="0"/>
              <a:t>‹#›</a:t>
            </a:fld>
            <a:endParaRPr lang="en-US"/>
          </a:p>
        </p:txBody>
      </p:sp>
    </p:spTree>
    <p:extLst>
      <p:ext uri="{BB962C8B-B14F-4D97-AF65-F5344CB8AC3E}">
        <p14:creationId xmlns:p14="http://schemas.microsoft.com/office/powerpoint/2010/main" val="289390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1">
                <a:shade val="45000"/>
                <a:satMod val="135000"/>
              </a:schemeClr>
              <a:prstClr val="white"/>
            </a:duotone>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80A59-F626-4DAF-AD7E-D1F88D2740DA}" type="datetimeFigureOut">
              <a:rPr lang="en-US" smtClean="0"/>
              <a:t>9/2/2016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A16D4-13F3-4BA7-9DDB-61A5C29FCF21}" type="slidenum">
              <a:rPr lang="en-US" smtClean="0"/>
              <a:t>‹#›</a:t>
            </a:fld>
            <a:endParaRPr lang="en-US"/>
          </a:p>
        </p:txBody>
      </p:sp>
    </p:spTree>
    <p:extLst>
      <p:ext uri="{BB962C8B-B14F-4D97-AF65-F5344CB8AC3E}">
        <p14:creationId xmlns:p14="http://schemas.microsoft.com/office/powerpoint/2010/main" val="92200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sz="8000" dirty="0" smtClean="0"/>
              <a:t>Paul’s First Prayer</a:t>
            </a:r>
            <a:endParaRPr lang="en-US" sz="8000" dirty="0"/>
          </a:p>
        </p:txBody>
      </p:sp>
      <p:sp>
        <p:nvSpPr>
          <p:cNvPr id="3" name="Subtitle 2"/>
          <p:cNvSpPr>
            <a:spLocks noGrp="1"/>
          </p:cNvSpPr>
          <p:nvPr>
            <p:ph type="subTitle" idx="1"/>
          </p:nvPr>
        </p:nvSpPr>
        <p:spPr/>
        <p:txBody>
          <a:bodyPr>
            <a:noAutofit/>
          </a:bodyPr>
          <a:lstStyle/>
          <a:p>
            <a:r>
              <a:rPr lang="en-US" sz="2800" dirty="0" smtClean="0"/>
              <a:t>Acts 9:11 (NASB)</a:t>
            </a:r>
          </a:p>
          <a:p>
            <a:r>
              <a:rPr lang="en-US" sz="2800" dirty="0" smtClean="0"/>
              <a:t>“And the Lord said to him, "Get up and go to the street called Straight, and inquire at the house of Judas for a man from Tarsus named Saul, for he is praying”</a:t>
            </a:r>
          </a:p>
        </p:txBody>
      </p:sp>
    </p:spTree>
    <p:extLst>
      <p:ext uri="{BB962C8B-B14F-4D97-AF65-F5344CB8AC3E}">
        <p14:creationId xmlns:p14="http://schemas.microsoft.com/office/powerpoint/2010/main" val="4148698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Argument</a:t>
            </a:r>
            <a:endParaRPr lang="en-US" dirty="0"/>
          </a:p>
        </p:txBody>
      </p:sp>
      <p:sp>
        <p:nvSpPr>
          <p:cNvPr id="3" name="Content Placeholder 2"/>
          <p:cNvSpPr>
            <a:spLocks noGrp="1"/>
          </p:cNvSpPr>
          <p:nvPr>
            <p:ph idx="1"/>
          </p:nvPr>
        </p:nvSpPr>
        <p:spPr/>
        <p:txBody>
          <a:bodyPr>
            <a:normAutofit/>
          </a:bodyPr>
          <a:lstStyle/>
          <a:p>
            <a:r>
              <a:rPr lang="en-US" sz="3600" dirty="0" smtClean="0"/>
              <a:t>An argument for Ananias’ safety (Acts 9:13-16)</a:t>
            </a:r>
          </a:p>
          <a:p>
            <a:r>
              <a:rPr lang="en-US" sz="3600" dirty="0" smtClean="0"/>
              <a:t>An argument for Paul’s sincerity </a:t>
            </a:r>
            <a:endParaRPr lang="en-US" sz="3600" dirty="0"/>
          </a:p>
        </p:txBody>
      </p:sp>
    </p:spTree>
    <p:extLst>
      <p:ext uri="{BB962C8B-B14F-4D97-AF65-F5344CB8AC3E}">
        <p14:creationId xmlns:p14="http://schemas.microsoft.com/office/powerpoint/2010/main" val="2843282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3240" cy="5655847"/>
          </a:xfrm>
        </p:spPr>
        <p:txBody>
          <a:bodyPr>
            <a:normAutofit/>
          </a:bodyPr>
          <a:lstStyle/>
          <a:p>
            <a:r>
              <a:rPr lang="en-US" dirty="0" smtClean="0"/>
              <a:t>“Praying will make you leave off sinning, or sinning will make you leave off praying” </a:t>
            </a:r>
            <a:br>
              <a:rPr lang="en-US" dirty="0" smtClean="0"/>
            </a:br>
            <a:r>
              <a:rPr lang="en-US" dirty="0" smtClean="0"/>
              <a:t>(C.H. Spurgeon)</a:t>
            </a:r>
            <a:endParaRPr lang="en-US" dirty="0"/>
          </a:p>
        </p:txBody>
      </p:sp>
    </p:spTree>
    <p:extLst>
      <p:ext uri="{BB962C8B-B14F-4D97-AF65-F5344CB8AC3E}">
        <p14:creationId xmlns:p14="http://schemas.microsoft.com/office/powerpoint/2010/main" val="2061974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325563"/>
          </a:xfrm>
        </p:spPr>
        <p:txBody>
          <a:bodyPr/>
          <a:lstStyle/>
          <a:p>
            <a:r>
              <a:rPr lang="en-US" dirty="0" smtClean="0"/>
              <a:t>Nehemiah 2:1-5</a:t>
            </a:r>
            <a:endParaRPr lang="en-US" dirty="0"/>
          </a:p>
        </p:txBody>
      </p:sp>
      <p:sp>
        <p:nvSpPr>
          <p:cNvPr id="3" name="Content Placeholder 2"/>
          <p:cNvSpPr>
            <a:spLocks noGrp="1"/>
          </p:cNvSpPr>
          <p:nvPr>
            <p:ph idx="1"/>
          </p:nvPr>
        </p:nvSpPr>
        <p:spPr>
          <a:xfrm>
            <a:off x="838200" y="1378634"/>
            <a:ext cx="10515600" cy="5303520"/>
          </a:xfrm>
        </p:spPr>
        <p:txBody>
          <a:bodyPr>
            <a:noAutofit/>
          </a:bodyPr>
          <a:lstStyle/>
          <a:p>
            <a:pPr marL="0" indent="0">
              <a:buNone/>
            </a:pPr>
            <a:r>
              <a:rPr lang="en-US" sz="3000" dirty="0" smtClean="0"/>
              <a:t>“1 And it came about in the month Nisan, in the twentieth year of King Artaxerxes, that wine was before him, and I took up the wine and gave it to the king. Now I had not been sad in his presence. 2 So the king said to me, "Why is your face sad though you are not sick? This is nothing but sadness of heart." Then I was very much afraid. 3 I said to the king, "Let the king live forever. Why should my face not be sad when the city, the place of my fathers' tombs, lies desolate and its gates have been consumed by fire?" 4 Then the king said to me, "What would you request?" </a:t>
            </a:r>
          </a:p>
          <a:p>
            <a:pPr marL="0" indent="0">
              <a:buNone/>
            </a:pPr>
            <a:r>
              <a:rPr lang="en-US" sz="3000" dirty="0" smtClean="0"/>
              <a:t>So I prayed to the God of heaven. 5 I said to the king, "If it please the king, and if your servant has found favor before you, send me to Judah, to the city of my fathers' tombs, that I may rebuild it." </a:t>
            </a:r>
            <a:endParaRPr lang="en-US" sz="3000" dirty="0"/>
          </a:p>
        </p:txBody>
      </p:sp>
      <p:cxnSp>
        <p:nvCxnSpPr>
          <p:cNvPr id="6" name="Straight Connector 5"/>
          <p:cNvCxnSpPr/>
          <p:nvPr/>
        </p:nvCxnSpPr>
        <p:spPr>
          <a:xfrm>
            <a:off x="956603" y="5627077"/>
            <a:ext cx="5036234" cy="14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24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Samuel 1:12-15</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“12 Now it came about, as she continued praying before the Lord, that Eli was watching her mouth. 13 As for Hannah, she was speaking in her heart, only her lips were moving, but her voice was not heard. So Eli thought she was drunk. 14 Then Eli said to her, "How long will you make yourself drunk? Put away your wine from you." 15 But Hannah replied, "No, my lord, I am a woman oppressed in spirit; I have drunk neither wine nor strong drink, but I have poured out my soul before the Lord.”</a:t>
            </a:r>
            <a:endParaRPr lang="en-US" sz="3200" dirty="0"/>
          </a:p>
        </p:txBody>
      </p:sp>
      <p:cxnSp>
        <p:nvCxnSpPr>
          <p:cNvPr id="5" name="Straight Connector 4"/>
          <p:cNvCxnSpPr/>
          <p:nvPr/>
        </p:nvCxnSpPr>
        <p:spPr>
          <a:xfrm flipV="1">
            <a:off x="3812344" y="5373859"/>
            <a:ext cx="4853354" cy="14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22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First Prayer</a:t>
            </a:r>
            <a:endParaRPr lang="en-US" dirty="0"/>
          </a:p>
        </p:txBody>
      </p:sp>
      <p:sp>
        <p:nvSpPr>
          <p:cNvPr id="3" name="Content Placeholder 2"/>
          <p:cNvSpPr>
            <a:spLocks noGrp="1"/>
          </p:cNvSpPr>
          <p:nvPr>
            <p:ph idx="1"/>
          </p:nvPr>
        </p:nvSpPr>
        <p:spPr/>
        <p:txBody>
          <a:bodyPr>
            <a:normAutofit/>
          </a:bodyPr>
          <a:lstStyle/>
          <a:p>
            <a:r>
              <a:rPr lang="en-US" sz="3600" dirty="0" smtClean="0"/>
              <a:t>An announcement that he was praying</a:t>
            </a:r>
          </a:p>
          <a:p>
            <a:r>
              <a:rPr lang="en-US" sz="3600" dirty="0" smtClean="0"/>
              <a:t>An argument for Ananias’ safety and Saul’s sincerity</a:t>
            </a:r>
          </a:p>
          <a:p>
            <a:r>
              <a:rPr lang="en-US" sz="3600" dirty="0" smtClean="0"/>
              <a:t>Final applications</a:t>
            </a:r>
            <a:endParaRPr lang="en-US" sz="3600" dirty="0"/>
          </a:p>
        </p:txBody>
      </p:sp>
    </p:spTree>
    <p:extLst>
      <p:ext uri="{BB962C8B-B14F-4D97-AF65-F5344CB8AC3E}">
        <p14:creationId xmlns:p14="http://schemas.microsoft.com/office/powerpoint/2010/main" val="218166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applications to Christians</a:t>
            </a:r>
            <a:endParaRPr lang="en-US" dirty="0"/>
          </a:p>
        </p:txBody>
      </p:sp>
      <p:sp>
        <p:nvSpPr>
          <p:cNvPr id="3" name="Content Placeholder 2"/>
          <p:cNvSpPr>
            <a:spLocks noGrp="1"/>
          </p:cNvSpPr>
          <p:nvPr>
            <p:ph idx="1"/>
          </p:nvPr>
        </p:nvSpPr>
        <p:spPr/>
        <p:txBody>
          <a:bodyPr>
            <a:normAutofit/>
          </a:bodyPr>
          <a:lstStyle/>
          <a:p>
            <a:r>
              <a:rPr lang="en-US" sz="3200" dirty="0" smtClean="0"/>
              <a:t>Prayer life lacking?</a:t>
            </a:r>
          </a:p>
          <a:p>
            <a:endParaRPr lang="en-US" sz="3200" dirty="0"/>
          </a:p>
          <a:p>
            <a:pPr marL="0" indent="0">
              <a:buNone/>
            </a:pPr>
            <a:r>
              <a:rPr lang="en-US" sz="3200" dirty="0" smtClean="0"/>
              <a:t>“the less you pray, the less reason you have to believe your Christianity; and if you have neglected to pray altogether, then you have ceased to breathe, and you may be afraid that you never did breathe at all” -- (C.H. Spurgeon)</a:t>
            </a:r>
            <a:endParaRPr lang="en-US" sz="3200" dirty="0"/>
          </a:p>
        </p:txBody>
      </p:sp>
    </p:spTree>
    <p:extLst>
      <p:ext uri="{BB962C8B-B14F-4D97-AF65-F5344CB8AC3E}">
        <p14:creationId xmlns:p14="http://schemas.microsoft.com/office/powerpoint/2010/main" val="1277577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7:21-23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“21 "Not everyone who says to Me, 'Lord, Lord,' will enter the kingdom of heaven, but he who does the will of My Father who is in heaven will enter. 22 Many will say to Me on that day, 'Lord, Lord, did we not prophesy in Your name, and in Your name cast out demons, and in Your name perform many miracles?' 23 And then I will declare to them, 'I never knew you; depart from Me, you who practice lawlessness.‘”</a:t>
            </a:r>
            <a:endParaRPr lang="en-US" sz="3200" dirty="0"/>
          </a:p>
        </p:txBody>
      </p:sp>
    </p:spTree>
    <p:extLst>
      <p:ext uri="{BB962C8B-B14F-4D97-AF65-F5344CB8AC3E}">
        <p14:creationId xmlns:p14="http://schemas.microsoft.com/office/powerpoint/2010/main" val="1300732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only application to non-Christians</a:t>
            </a:r>
            <a:endParaRPr lang="en-US" dirty="0"/>
          </a:p>
        </p:txBody>
      </p:sp>
      <p:sp>
        <p:nvSpPr>
          <p:cNvPr id="3" name="Content Placeholder 2"/>
          <p:cNvSpPr>
            <a:spLocks noGrp="1"/>
          </p:cNvSpPr>
          <p:nvPr>
            <p:ph idx="1"/>
          </p:nvPr>
        </p:nvSpPr>
        <p:spPr/>
        <p:txBody>
          <a:bodyPr>
            <a:normAutofit/>
          </a:bodyPr>
          <a:lstStyle/>
          <a:p>
            <a:r>
              <a:rPr lang="en-US" sz="3200" dirty="0" smtClean="0"/>
              <a:t>Obtain salvation</a:t>
            </a:r>
            <a:endParaRPr lang="en-US" sz="3200" dirty="0"/>
          </a:p>
        </p:txBody>
      </p:sp>
    </p:spTree>
    <p:extLst>
      <p:ext uri="{BB962C8B-B14F-4D97-AF65-F5344CB8AC3E}">
        <p14:creationId xmlns:p14="http://schemas.microsoft.com/office/powerpoint/2010/main" val="1370124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9:17-19</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“17 So Ananias departed and entered the house, and after laying his hands on him said, "Brother Saul, the Lord Jesus, who appeared to you on the road by which you were coming, has sent me so that you may regain your sight and be filled with the Holy Spirit." 18 And immediately there fell from his eyes something like scales, and he regained his sight, and </a:t>
            </a:r>
            <a:r>
              <a:rPr lang="en-US" sz="3200" b="1" u="sng" dirty="0" smtClean="0">
                <a:solidFill>
                  <a:srgbClr val="FF0000"/>
                </a:solidFill>
              </a:rPr>
              <a:t>he got up and was baptized</a:t>
            </a:r>
            <a:r>
              <a:rPr lang="en-US" sz="3200" dirty="0" smtClean="0"/>
              <a:t>; 19 and he took food and was strengthened.”</a:t>
            </a:r>
            <a:endParaRPr lang="en-US" sz="3200" dirty="0"/>
          </a:p>
        </p:txBody>
      </p:sp>
    </p:spTree>
    <p:extLst>
      <p:ext uri="{BB962C8B-B14F-4D97-AF65-F5344CB8AC3E}">
        <p14:creationId xmlns:p14="http://schemas.microsoft.com/office/powerpoint/2010/main" val="3920644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1:15-16</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“15 But when God, who had set me apart even from my mother's womb and called me through His grace, was pleased 16 to reveal His Son in me so that I might preach Him among the Gentiles, </a:t>
            </a:r>
            <a:r>
              <a:rPr lang="en-US" sz="3600" b="1" u="sng" dirty="0" smtClean="0">
                <a:solidFill>
                  <a:srgbClr val="FF0000"/>
                </a:solidFill>
              </a:rPr>
              <a:t>I did not immediately consult with flesh and blood,</a:t>
            </a:r>
            <a:r>
              <a:rPr lang="en-US" sz="3600" dirty="0" smtClean="0"/>
              <a:t>”…</a:t>
            </a:r>
            <a:endParaRPr lang="en-US" sz="3600" dirty="0"/>
          </a:p>
        </p:txBody>
      </p:sp>
    </p:spTree>
    <p:extLst>
      <p:ext uri="{BB962C8B-B14F-4D97-AF65-F5344CB8AC3E}">
        <p14:creationId xmlns:p14="http://schemas.microsoft.com/office/powerpoint/2010/main" val="2898052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9:11 (NASB)</a:t>
            </a:r>
            <a:endParaRPr lang="en-US" dirty="0"/>
          </a:p>
        </p:txBody>
      </p:sp>
      <p:sp>
        <p:nvSpPr>
          <p:cNvPr id="3" name="Content Placeholder 2"/>
          <p:cNvSpPr>
            <a:spLocks noGrp="1"/>
          </p:cNvSpPr>
          <p:nvPr>
            <p:ph idx="1"/>
          </p:nvPr>
        </p:nvSpPr>
        <p:spPr/>
        <p:txBody>
          <a:bodyPr/>
          <a:lstStyle/>
          <a:p>
            <a:pPr marL="0" indent="0">
              <a:buNone/>
            </a:pPr>
            <a:r>
              <a:rPr lang="en-US" sz="3600" dirty="0" smtClean="0"/>
              <a:t>“And the Lord said to him, "Get up and go to the street called Straight, and inquire at the house of Judas for a man from Tarsus named Saul, </a:t>
            </a:r>
            <a:r>
              <a:rPr lang="en-US" sz="3600" b="1" u="sng" dirty="0" smtClean="0">
                <a:solidFill>
                  <a:srgbClr val="FF0000"/>
                </a:solidFill>
              </a:rPr>
              <a:t>for he is praying</a:t>
            </a:r>
            <a:r>
              <a:rPr lang="en-US" sz="3600" dirty="0" smtClean="0"/>
              <a:t>”</a:t>
            </a:r>
          </a:p>
          <a:p>
            <a:endParaRPr lang="en-US" dirty="0"/>
          </a:p>
        </p:txBody>
      </p:sp>
    </p:spTree>
    <p:extLst>
      <p:ext uri="{BB962C8B-B14F-4D97-AF65-F5344CB8AC3E}">
        <p14:creationId xmlns:p14="http://schemas.microsoft.com/office/powerpoint/2010/main" val="2775694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a:t>
            </a:r>
            <a:endParaRPr lang="en-US" dirty="0"/>
          </a:p>
        </p:txBody>
      </p:sp>
      <p:sp>
        <p:nvSpPr>
          <p:cNvPr id="3" name="Content Placeholder 2"/>
          <p:cNvSpPr>
            <a:spLocks noGrp="1"/>
          </p:cNvSpPr>
          <p:nvPr>
            <p:ph idx="1"/>
          </p:nvPr>
        </p:nvSpPr>
        <p:spPr/>
        <p:txBody>
          <a:bodyPr/>
          <a:lstStyle/>
          <a:p>
            <a:r>
              <a:rPr lang="en-US" sz="3200" dirty="0" smtClean="0"/>
              <a:t>Hear: Romans 10:17 </a:t>
            </a:r>
          </a:p>
          <a:p>
            <a:r>
              <a:rPr lang="en-US" sz="3200" dirty="0" smtClean="0"/>
              <a:t>Believe: Hebrews 11:6</a:t>
            </a:r>
          </a:p>
          <a:p>
            <a:r>
              <a:rPr lang="en-US" sz="3200" dirty="0" smtClean="0"/>
              <a:t>Repent: Acts 2:38 </a:t>
            </a:r>
          </a:p>
          <a:p>
            <a:r>
              <a:rPr lang="en-US" sz="3200" dirty="0" smtClean="0"/>
              <a:t>Confess: Romans 10:10 </a:t>
            </a:r>
          </a:p>
          <a:p>
            <a:r>
              <a:rPr lang="en-US" sz="3200" dirty="0" smtClean="0"/>
              <a:t>Be Baptized: Mark 16:16 </a:t>
            </a:r>
          </a:p>
          <a:p>
            <a:r>
              <a:rPr lang="en-US" sz="3200" dirty="0" smtClean="0"/>
              <a:t>Continue Steadfast: 1 Corinthians 15:58</a:t>
            </a:r>
          </a:p>
          <a:p>
            <a:endParaRPr lang="en-US" dirty="0"/>
          </a:p>
        </p:txBody>
      </p:sp>
    </p:spTree>
    <p:extLst>
      <p:ext uri="{BB962C8B-B14F-4D97-AF65-F5344CB8AC3E}">
        <p14:creationId xmlns:p14="http://schemas.microsoft.com/office/powerpoint/2010/main" val="127498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9:11</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smtClean="0"/>
              <a:t>An announcement </a:t>
            </a:r>
          </a:p>
          <a:p>
            <a:pPr marL="514350" indent="-514350">
              <a:buFont typeface="+mj-lt"/>
              <a:buAutoNum type="arabicPeriod"/>
            </a:pPr>
            <a:r>
              <a:rPr lang="en-US" sz="3600" dirty="0" smtClean="0"/>
              <a:t>An argument</a:t>
            </a:r>
          </a:p>
          <a:p>
            <a:pPr marL="514350" indent="-514350">
              <a:buFont typeface="+mj-lt"/>
              <a:buAutoNum type="arabicPeriod"/>
            </a:pPr>
            <a:r>
              <a:rPr lang="en-US" sz="3600" dirty="0" smtClean="0"/>
              <a:t>Applications</a:t>
            </a:r>
            <a:endParaRPr lang="en-US" sz="3600" dirty="0"/>
          </a:p>
        </p:txBody>
      </p:sp>
    </p:spTree>
    <p:extLst>
      <p:ext uri="{BB962C8B-B14F-4D97-AF65-F5344CB8AC3E}">
        <p14:creationId xmlns:p14="http://schemas.microsoft.com/office/powerpoint/2010/main" val="158966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announcement that Saul was praying</a:t>
            </a:r>
            <a:endParaRPr lang="en-US" dirty="0"/>
          </a:p>
        </p:txBody>
      </p:sp>
      <p:sp>
        <p:nvSpPr>
          <p:cNvPr id="3" name="Content Placeholder 2"/>
          <p:cNvSpPr>
            <a:spLocks noGrp="1"/>
          </p:cNvSpPr>
          <p:nvPr>
            <p:ph idx="1"/>
          </p:nvPr>
        </p:nvSpPr>
        <p:spPr/>
        <p:txBody>
          <a:bodyPr>
            <a:normAutofit/>
          </a:bodyPr>
          <a:lstStyle/>
          <a:p>
            <a:r>
              <a:rPr lang="en-US" sz="3600" dirty="0" smtClean="0"/>
              <a:t>GOD notices Saul was praying</a:t>
            </a:r>
          </a:p>
          <a:p>
            <a:r>
              <a:rPr lang="en-US" sz="3600" dirty="0" smtClean="0"/>
              <a:t>“And the Lord said to him, "Get up and go to the street called Straight, and inquire at the house of Judas for a man from Tarsus named Saul, for he is praying” Acts 9:11</a:t>
            </a:r>
          </a:p>
          <a:p>
            <a:endParaRPr lang="en-US" sz="3200" dirty="0"/>
          </a:p>
        </p:txBody>
      </p:sp>
      <p:cxnSp>
        <p:nvCxnSpPr>
          <p:cNvPr id="7" name="Straight Connector 6"/>
          <p:cNvCxnSpPr/>
          <p:nvPr/>
        </p:nvCxnSpPr>
        <p:spPr>
          <a:xfrm>
            <a:off x="1153551" y="3446585"/>
            <a:ext cx="3812344" cy="14067"/>
          </a:xfrm>
          <a:prstGeom prst="line">
            <a:avLst/>
          </a:prstGeom>
          <a:ln w="76200">
            <a:solidFill>
              <a:srgbClr val="FF0000"/>
            </a:solidFill>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8581292" y="3390314"/>
            <a:ext cx="156151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835705" y="3953022"/>
            <a:ext cx="745587" cy="4220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90978" y="4009292"/>
            <a:ext cx="1125416" cy="2813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153551" y="4572000"/>
            <a:ext cx="1237957" cy="2813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57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announcement that Saul was praying</a:t>
            </a:r>
            <a:endParaRPr lang="en-US" dirty="0"/>
          </a:p>
        </p:txBody>
      </p:sp>
      <p:sp>
        <p:nvSpPr>
          <p:cNvPr id="3" name="Content Placeholder 2"/>
          <p:cNvSpPr>
            <a:spLocks noGrp="1"/>
          </p:cNvSpPr>
          <p:nvPr>
            <p:ph idx="1"/>
          </p:nvPr>
        </p:nvSpPr>
        <p:spPr/>
        <p:txBody>
          <a:bodyPr>
            <a:normAutofit/>
          </a:bodyPr>
          <a:lstStyle/>
          <a:p>
            <a:r>
              <a:rPr lang="en-US" sz="3600" dirty="0" smtClean="0"/>
              <a:t>GOD notices Saul was praying</a:t>
            </a:r>
          </a:p>
          <a:p>
            <a:pPr lvl="1"/>
            <a:r>
              <a:rPr lang="en-US" sz="3200" dirty="0" smtClean="0"/>
              <a:t>Psalm 51:1-4;10-13</a:t>
            </a:r>
          </a:p>
          <a:p>
            <a:pPr lvl="1"/>
            <a:endParaRPr lang="en-US" sz="3200" dirty="0"/>
          </a:p>
          <a:p>
            <a:pPr lvl="1"/>
            <a:r>
              <a:rPr lang="en-US" sz="3200" dirty="0" smtClean="0"/>
              <a:t>“Nathan then said to David, </a:t>
            </a:r>
            <a:r>
              <a:rPr lang="en-US" sz="3200" b="1" u="sng" dirty="0" smtClean="0">
                <a:solidFill>
                  <a:srgbClr val="FF0000"/>
                </a:solidFill>
              </a:rPr>
              <a:t>"You are the man! </a:t>
            </a:r>
            <a:r>
              <a:rPr lang="en-US" sz="3200" dirty="0" smtClean="0"/>
              <a:t>Thus says the Lord God of Israel, 'It is I who anointed you king over Israel and it is I who delivered you from the hand of Saul” (2 Samuel 12:7)</a:t>
            </a:r>
          </a:p>
          <a:p>
            <a:endParaRPr lang="en-US" sz="3200" dirty="0"/>
          </a:p>
        </p:txBody>
      </p:sp>
    </p:spTree>
    <p:extLst>
      <p:ext uri="{BB962C8B-B14F-4D97-AF65-F5344CB8AC3E}">
        <p14:creationId xmlns:p14="http://schemas.microsoft.com/office/powerpoint/2010/main" val="362418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announcement that Saul was praying</a:t>
            </a:r>
            <a:endParaRPr lang="en-US" dirty="0"/>
          </a:p>
        </p:txBody>
      </p:sp>
      <p:sp>
        <p:nvSpPr>
          <p:cNvPr id="3" name="Content Placeholder 2"/>
          <p:cNvSpPr>
            <a:spLocks noGrp="1"/>
          </p:cNvSpPr>
          <p:nvPr>
            <p:ph idx="1"/>
          </p:nvPr>
        </p:nvSpPr>
        <p:spPr/>
        <p:txBody>
          <a:bodyPr>
            <a:normAutofit/>
          </a:bodyPr>
          <a:lstStyle/>
          <a:p>
            <a:r>
              <a:rPr lang="en-US" sz="3600" dirty="0" smtClean="0"/>
              <a:t>GOD notices Saul was praying (sincere prayers)</a:t>
            </a:r>
          </a:p>
          <a:p>
            <a:pPr lvl="1"/>
            <a:r>
              <a:rPr lang="en-US" sz="3200" dirty="0" smtClean="0"/>
              <a:t>Psalm 51:1-4;10-13</a:t>
            </a:r>
          </a:p>
          <a:p>
            <a:pPr lvl="1"/>
            <a:r>
              <a:rPr lang="en-US" sz="3200" dirty="0" smtClean="0"/>
              <a:t>2 Samuel 12:7</a:t>
            </a:r>
          </a:p>
          <a:p>
            <a:pPr lvl="1"/>
            <a:r>
              <a:rPr lang="en-US" sz="3200" dirty="0" smtClean="0"/>
              <a:t>Nehemiah 1:4-6</a:t>
            </a:r>
          </a:p>
          <a:p>
            <a:endParaRPr lang="en-US" sz="3200" dirty="0"/>
          </a:p>
        </p:txBody>
      </p:sp>
    </p:spTree>
    <p:extLst>
      <p:ext uri="{BB962C8B-B14F-4D97-AF65-F5344CB8AC3E}">
        <p14:creationId xmlns:p14="http://schemas.microsoft.com/office/powerpoint/2010/main" val="807190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announcement that Saul was praying</a:t>
            </a:r>
            <a:endParaRPr lang="en-US" dirty="0"/>
          </a:p>
        </p:txBody>
      </p:sp>
      <p:sp>
        <p:nvSpPr>
          <p:cNvPr id="3" name="Content Placeholder 2"/>
          <p:cNvSpPr>
            <a:spLocks noGrp="1"/>
          </p:cNvSpPr>
          <p:nvPr>
            <p:ph idx="1"/>
          </p:nvPr>
        </p:nvSpPr>
        <p:spPr/>
        <p:txBody>
          <a:bodyPr>
            <a:normAutofit/>
          </a:bodyPr>
          <a:lstStyle/>
          <a:p>
            <a:r>
              <a:rPr lang="en-US" sz="4000" dirty="0" smtClean="0"/>
              <a:t>GOD notices Saul was praying (sincere prayers)</a:t>
            </a:r>
            <a:endParaRPr lang="en-US" sz="3600" dirty="0" smtClean="0"/>
          </a:p>
          <a:p>
            <a:r>
              <a:rPr lang="en-US" sz="3600" dirty="0" smtClean="0"/>
              <a:t>Ananias realizes that Saul was praying</a:t>
            </a:r>
          </a:p>
          <a:p>
            <a:endParaRPr lang="en-US" sz="4000" dirty="0" smtClean="0"/>
          </a:p>
        </p:txBody>
      </p:sp>
    </p:spTree>
    <p:extLst>
      <p:ext uri="{BB962C8B-B14F-4D97-AF65-F5344CB8AC3E}">
        <p14:creationId xmlns:p14="http://schemas.microsoft.com/office/powerpoint/2010/main" val="1714678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Argument</a:t>
            </a:r>
            <a:endParaRPr lang="en-US" dirty="0"/>
          </a:p>
        </p:txBody>
      </p:sp>
      <p:sp>
        <p:nvSpPr>
          <p:cNvPr id="3" name="Content Placeholder 2"/>
          <p:cNvSpPr>
            <a:spLocks noGrp="1"/>
          </p:cNvSpPr>
          <p:nvPr>
            <p:ph idx="1"/>
          </p:nvPr>
        </p:nvSpPr>
        <p:spPr/>
        <p:txBody>
          <a:bodyPr>
            <a:normAutofit/>
          </a:bodyPr>
          <a:lstStyle/>
          <a:p>
            <a:r>
              <a:rPr lang="en-US" sz="3600" dirty="0" smtClean="0"/>
              <a:t>An argument for Ananias’ safety (Acts 9:13-16)</a:t>
            </a:r>
            <a:endParaRPr lang="en-US" sz="3600" dirty="0"/>
          </a:p>
        </p:txBody>
      </p:sp>
    </p:spTree>
    <p:extLst>
      <p:ext uri="{BB962C8B-B14F-4D97-AF65-F5344CB8AC3E}">
        <p14:creationId xmlns:p14="http://schemas.microsoft.com/office/powerpoint/2010/main" val="122914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9:13-16</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“13 But Ananias answered, "Lord, I have heard from many about this man, how much harm he did to Your saints at Jerusalem; 14 and here he has authority from the chief priests to bind all who call on Your name." </a:t>
            </a:r>
          </a:p>
          <a:p>
            <a:pPr marL="0" indent="0">
              <a:buNone/>
            </a:pPr>
            <a:r>
              <a:rPr lang="en-US" sz="3200" dirty="0" smtClean="0"/>
              <a:t>15 But the Lord said to him, "</a:t>
            </a:r>
            <a:r>
              <a:rPr lang="en-US" sz="3200" b="1" u="sng" dirty="0" smtClean="0">
                <a:solidFill>
                  <a:srgbClr val="FF0000"/>
                </a:solidFill>
              </a:rPr>
              <a:t>Go</a:t>
            </a:r>
            <a:r>
              <a:rPr lang="en-US" sz="3200" dirty="0" smtClean="0"/>
              <a:t>, for he is a </a:t>
            </a:r>
            <a:r>
              <a:rPr lang="en-US" sz="3200" b="1" u="sng" dirty="0" smtClean="0"/>
              <a:t>chosen instrument </a:t>
            </a:r>
            <a:r>
              <a:rPr lang="en-US" sz="3200" dirty="0" smtClean="0"/>
              <a:t>of Mine, to bear My name before the Gentiles and kings and the sons of Israel; 16 for I will show him how much he must suffer for My name's sake." </a:t>
            </a:r>
            <a:endParaRPr lang="en-US" sz="3200" dirty="0"/>
          </a:p>
        </p:txBody>
      </p:sp>
    </p:spTree>
    <p:extLst>
      <p:ext uri="{BB962C8B-B14F-4D97-AF65-F5344CB8AC3E}">
        <p14:creationId xmlns:p14="http://schemas.microsoft.com/office/powerpoint/2010/main" val="168382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1080</Words>
  <Application>Microsoft Office PowerPoint</Application>
  <PresentationFormat>Widescreen</PresentationFormat>
  <Paragraphs>62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Paul’s First Prayer</vt:lpstr>
      <vt:lpstr>Acts 9:11 (NASB)</vt:lpstr>
      <vt:lpstr>Acts 9:11</vt:lpstr>
      <vt:lpstr>An announcement that Saul was praying</vt:lpstr>
      <vt:lpstr>An announcement that Saul was praying</vt:lpstr>
      <vt:lpstr>An announcement that Saul was praying</vt:lpstr>
      <vt:lpstr>An announcement that Saul was praying</vt:lpstr>
      <vt:lpstr>An Argument</vt:lpstr>
      <vt:lpstr>Acts 9:13-16</vt:lpstr>
      <vt:lpstr>An Argument</vt:lpstr>
      <vt:lpstr>“Praying will make you leave off sinning, or sinning will make you leave off praying”  (C.H. Spurgeon)</vt:lpstr>
      <vt:lpstr>Nehemiah 2:1-5</vt:lpstr>
      <vt:lpstr>1 Samuel 1:12-15</vt:lpstr>
      <vt:lpstr>Paul’s First Prayer</vt:lpstr>
      <vt:lpstr>Final applications to Christians</vt:lpstr>
      <vt:lpstr>Matthew 7:21-23</vt:lpstr>
      <vt:lpstr>The only application to non-Christians</vt:lpstr>
      <vt:lpstr>Acts 9:17-19</vt:lpstr>
      <vt:lpstr>Galatians 1:15-16</vt:lpstr>
      <vt:lpstr>Salvation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First Prayer</dc:title>
  <dc:creator>Chase Byers</dc:creator>
  <cp:lastModifiedBy>Chase Byers</cp:lastModifiedBy>
  <cp:revision>8</cp:revision>
  <dcterms:created xsi:type="dcterms:W3CDTF">2016-09-02T20:14:13Z</dcterms:created>
  <dcterms:modified xsi:type="dcterms:W3CDTF">2016-09-02T21:17:28Z</dcterms:modified>
</cp:coreProperties>
</file>