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0" r:id="rId3"/>
    <p:sldId id="258" r:id="rId4"/>
    <p:sldId id="262" r:id="rId5"/>
    <p:sldId id="263" r:id="rId6"/>
    <p:sldId id="261" r:id="rId7"/>
    <p:sldId id="257" r:id="rId8"/>
    <p:sldId id="259" r:id="rId9"/>
    <p:sldId id="267" r:id="rId10"/>
    <p:sldId id="266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FCF8C62-D5EC-4255-8A43-C6BCE0456A51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97FA656-44B7-43C9-AAA9-7E20EA561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FA656-44B7-43C9-AAA9-7E20EA561A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FA656-44B7-43C9-AAA9-7E20EA561A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FA656-44B7-43C9-AAA9-7E20EA561A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4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8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0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2A14-CA64-4E47-9538-2278D2DDB67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A0BC-1576-4F50-8BE6-A18752664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Life of a Christian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Parable of the Sower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 smtClean="0"/>
              <a:t>Matthew 13:3</a:t>
            </a:r>
          </a:p>
          <a:p>
            <a:pPr marL="0" indent="0" algn="ctr">
              <a:buNone/>
            </a:pPr>
            <a:r>
              <a:rPr lang="en-US" b="1" dirty="0" smtClean="0"/>
              <a:t>Mark 4:1</a:t>
            </a:r>
          </a:p>
          <a:p>
            <a:pPr marL="0" indent="0" algn="ctr">
              <a:buNone/>
            </a:pPr>
            <a:r>
              <a:rPr lang="en-US" b="1" dirty="0" smtClean="0"/>
              <a:t>Luke 8:5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676400"/>
            <a:ext cx="381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040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5438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Living a Christian Life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Conclusion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497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Becoming a Christian </a:t>
            </a:r>
            <a:r>
              <a:rPr lang="en-US" sz="2400" b="1" dirty="0" smtClean="0"/>
              <a:t>is first important step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400" b="1" dirty="0" smtClean="0"/>
              <a:t>Born of the imperishable seed - word of God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Persevere to Maturity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Study to show yourself approved of God – a workman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Instill in yourself the Fruit of the Spirit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Do unto others as you would have them do to you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Love your neighbor as yourself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Show others your goodness, righteousness  and truth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Talk to others about Jesus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Become a sower of the Word of God     </a:t>
            </a:r>
            <a:r>
              <a:rPr lang="en-US" sz="2400" b="1" dirty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371600"/>
            <a:ext cx="3429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78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Parable of the Sower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Matt 13:3, MK 4:1, Lu 8:5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Seed</a:t>
            </a:r>
            <a:r>
              <a:rPr lang="en-US" b="1" dirty="0" smtClean="0"/>
              <a:t> </a:t>
            </a:r>
            <a:r>
              <a:rPr lang="en-US" dirty="0" smtClean="0"/>
              <a:t>– Word of God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Soil </a:t>
            </a:r>
            <a:r>
              <a:rPr lang="en-US" dirty="0" smtClean="0"/>
              <a:t>– Heart of a Person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On the Road – Devil snatches it away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Shallow Soil – Falls away before maturity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Among Thorns – Bears no fruit </a:t>
            </a:r>
            <a:r>
              <a:rPr lang="en-US" sz="2400" dirty="0" smtClean="0"/>
              <a:t>to</a:t>
            </a:r>
            <a:r>
              <a:rPr lang="en-US" dirty="0" smtClean="0"/>
              <a:t> maturity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Good Soil – Matures and brings forth fruit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Fruit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Ranges from zero to Hundredfold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51" y="1676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Plant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5883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Seed </a:t>
            </a:r>
            <a:r>
              <a:rPr lang="en-US" dirty="0" smtClean="0"/>
              <a:t>            </a:t>
            </a:r>
            <a:r>
              <a:rPr lang="en-US" sz="2400" b="1" dirty="0" smtClean="0"/>
              <a:t>Soil               Plant          Fruit  </a:t>
            </a:r>
            <a:r>
              <a:rPr lang="en-US" dirty="0" smtClean="0"/>
              <a:t>               </a:t>
            </a:r>
            <a:r>
              <a:rPr lang="en-US" sz="2400" b="1" dirty="0" smtClean="0"/>
              <a:t>Seed</a:t>
            </a:r>
            <a:endParaRPr lang="en-US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51498" y="2489669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0147" y="2503250"/>
            <a:ext cx="6477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601200" y="1461581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67250" y="2503250"/>
            <a:ext cx="4191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54949" y="2485616"/>
            <a:ext cx="762000" cy="4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743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en-US" b="1" dirty="0" smtClean="0"/>
              <a:t>sown            </a:t>
            </a:r>
            <a:r>
              <a:rPr lang="en-US" b="1" dirty="0" smtClean="0"/>
              <a:t>germinates            matures          produces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1" y="379237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Christian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6800" y="44196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God’s</a:t>
            </a:r>
          </a:p>
          <a:p>
            <a:r>
              <a:rPr lang="en-US" sz="2400" b="1" dirty="0" smtClean="0"/>
              <a:t>Word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362200" y="463375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Heart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733799" y="4642294"/>
            <a:ext cx="140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Christian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4465735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Bears</a:t>
            </a:r>
          </a:p>
          <a:p>
            <a:r>
              <a:rPr lang="en-US" sz="2400" b="1" dirty="0" smtClean="0"/>
              <a:t> Fruit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705600" y="4449522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God’s</a:t>
            </a:r>
          </a:p>
          <a:p>
            <a:r>
              <a:rPr lang="en-US" sz="2400" b="1" dirty="0"/>
              <a:t>Word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00200" y="5236636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b="1" dirty="0" smtClean="0"/>
              <a:t>taught            obeys                       </a:t>
            </a:r>
            <a:r>
              <a:rPr lang="en-US" b="1" dirty="0" smtClean="0"/>
              <a:t>studies             </a:t>
            </a:r>
            <a:r>
              <a:rPr lang="en-US" b="1" dirty="0" smtClean="0"/>
              <a:t>teaches</a:t>
            </a:r>
            <a:endParaRPr lang="en-US" b="1" dirty="0"/>
          </a:p>
        </p:txBody>
      </p:sp>
      <p:cxnSp>
        <p:nvCxnSpPr>
          <p:cNvPr id="39" name="Straight Arrow Connector 38"/>
          <p:cNvCxnSpPr>
            <a:endCxn id="33" idx="1"/>
          </p:cNvCxnSpPr>
          <p:nvPr/>
        </p:nvCxnSpPr>
        <p:spPr>
          <a:xfrm flipV="1">
            <a:off x="1905000" y="4864589"/>
            <a:ext cx="457200" cy="162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4" idx="1"/>
          </p:cNvCxnSpPr>
          <p:nvPr/>
        </p:nvCxnSpPr>
        <p:spPr>
          <a:xfrm>
            <a:off x="3162300" y="4864589"/>
            <a:ext cx="571499" cy="85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4" idx="3"/>
          </p:cNvCxnSpPr>
          <p:nvPr/>
        </p:nvCxnSpPr>
        <p:spPr>
          <a:xfrm>
            <a:off x="5143500" y="4873127"/>
            <a:ext cx="286561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5" idx="3"/>
            <a:endCxn id="36" idx="1"/>
          </p:cNvCxnSpPr>
          <p:nvPr/>
        </p:nvCxnSpPr>
        <p:spPr>
          <a:xfrm flipV="1">
            <a:off x="6400800" y="4865021"/>
            <a:ext cx="304800" cy="162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77474" y="614784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LIFE CYCLES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20147" y="1084502"/>
            <a:ext cx="196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Matt. 13:3-23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8649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bears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52480" y="5606534"/>
            <a:ext cx="86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601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important is bearing Fruit?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429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Luke 3:9   </a:t>
            </a:r>
            <a:r>
              <a:rPr lang="en-US" sz="2400" b="1" dirty="0" smtClean="0"/>
              <a:t>Every tree therefore that does not bear good fruit is cut down and thrown into the fire.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Luke 13:6-9   </a:t>
            </a:r>
            <a:r>
              <a:rPr lang="en-US" sz="2400" b="1" dirty="0" smtClean="0"/>
              <a:t>Parable of the Barren Fig Tree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John 15:1-8    </a:t>
            </a:r>
            <a:r>
              <a:rPr lang="en-US" sz="2400" b="1" dirty="0" smtClean="0"/>
              <a:t>Every branch that does not bear fruit, He takes away and cast them into the fire, and they are burned.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Matt 21: 18-19    </a:t>
            </a:r>
            <a:r>
              <a:rPr lang="en-US" sz="2400" b="1" dirty="0" smtClean="0"/>
              <a:t>Jesus Cursed the barren Fig Tree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929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011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People like Trees are known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by the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Fruit they Bear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Matt 7:17-20    </a:t>
            </a:r>
            <a:r>
              <a:rPr lang="en-US" sz="2800" b="1" dirty="0" smtClean="0"/>
              <a:t>Every good tree bears good fruit; but the bad tree bears bad fruit.  A good tree cannot produce bad fruit, nor can a bad tree produce good fruit.  Every tree that does not bear good fruit is cut down and thrown into the fire, so then, </a:t>
            </a:r>
            <a:r>
              <a:rPr lang="en-US" sz="2800" b="1" dirty="0" smtClean="0">
                <a:solidFill>
                  <a:srgbClr val="FF0000"/>
                </a:solidFill>
              </a:rPr>
              <a:t>you will know them by their fruits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632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447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What is the </a:t>
            </a:r>
            <a:r>
              <a:rPr lang="en-US" sz="2800" b="1" dirty="0" smtClean="0">
                <a:solidFill>
                  <a:srgbClr val="FF0000"/>
                </a:solidFill>
              </a:rPr>
              <a:t>fruit</a:t>
            </a:r>
            <a:r>
              <a:rPr lang="en-US" sz="2800" b="1" dirty="0" smtClean="0">
                <a:solidFill>
                  <a:srgbClr val="002060"/>
                </a:solidFill>
              </a:rPr>
              <a:t> a Christian is suppose to produce?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</a:rPr>
              <a:t>Gal 5:22-25 </a:t>
            </a:r>
            <a:r>
              <a:rPr lang="en-US" sz="2600" b="1" dirty="0" smtClean="0"/>
              <a:t>– The Fruit of the Spirit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Love       Joy       Peace       Patience       Kindness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Faithfulness       Gentleness        Self-Control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err="1" smtClean="0">
                <a:solidFill>
                  <a:srgbClr val="0070C0"/>
                </a:solidFill>
              </a:rPr>
              <a:t>Eph</a:t>
            </a:r>
            <a:r>
              <a:rPr lang="en-US" sz="2600" b="1" dirty="0" smtClean="0">
                <a:solidFill>
                  <a:srgbClr val="0070C0"/>
                </a:solidFill>
              </a:rPr>
              <a:t> 5:8-9 </a:t>
            </a:r>
            <a:r>
              <a:rPr lang="en-US" sz="2600" b="1" dirty="0" smtClean="0"/>
              <a:t>– Walk as children of Light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200" b="1" dirty="0" smtClean="0"/>
              <a:t>The fruit of the Light consists of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all goodness and righteousness and truth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</a:rPr>
              <a:t>Phil 1:10-11 </a:t>
            </a:r>
            <a:r>
              <a:rPr lang="en-US" sz="2600" b="1" dirty="0" smtClean="0"/>
              <a:t>– Things that are excellent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200" b="1" dirty="0" smtClean="0"/>
              <a:t>Filled with the </a:t>
            </a:r>
            <a:r>
              <a:rPr lang="en-US" sz="2200" b="1" dirty="0" smtClean="0">
                <a:solidFill>
                  <a:srgbClr val="FF0000"/>
                </a:solidFill>
              </a:rPr>
              <a:t>fruit of righteousness  which comes through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Jesus Christ </a:t>
            </a:r>
            <a:r>
              <a:rPr lang="en-US" sz="2200" b="1" dirty="0" smtClean="0"/>
              <a:t>to the glory and praise of God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</a:rPr>
              <a:t>James 3:17-18 </a:t>
            </a:r>
            <a:r>
              <a:rPr lang="en-US" sz="2200" b="1" dirty="0" smtClean="0"/>
              <a:t>– Wisdom from above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Is pure, then </a:t>
            </a:r>
            <a:r>
              <a:rPr lang="en-US" sz="2200" b="1" dirty="0" smtClean="0">
                <a:solidFill>
                  <a:srgbClr val="FF0000"/>
                </a:solidFill>
              </a:rPr>
              <a:t>peaceable</a:t>
            </a:r>
            <a:r>
              <a:rPr lang="en-US" sz="2200" b="1" dirty="0" smtClean="0"/>
              <a:t>, </a:t>
            </a:r>
            <a:r>
              <a:rPr lang="en-US" sz="2200" b="1" dirty="0" smtClean="0">
                <a:solidFill>
                  <a:srgbClr val="FF0000"/>
                </a:solidFill>
              </a:rPr>
              <a:t>gentle, reasonable, full of mercy and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good fruits</a:t>
            </a:r>
            <a:r>
              <a:rPr lang="en-US" sz="2200" b="1" dirty="0" smtClean="0"/>
              <a:t>. The seed whose </a:t>
            </a:r>
            <a:r>
              <a:rPr lang="en-US" sz="2200" b="1" dirty="0" smtClean="0">
                <a:solidFill>
                  <a:srgbClr val="FF0000"/>
                </a:solidFill>
              </a:rPr>
              <a:t>fruit is righteousness </a:t>
            </a:r>
            <a:r>
              <a:rPr lang="en-US" sz="2200" b="1" dirty="0" smtClean="0"/>
              <a:t>is sown in peace.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371600"/>
            <a:ext cx="54864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4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39296" y="871030"/>
            <a:ext cx="914400" cy="11867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43996" y="2479108"/>
            <a:ext cx="1905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2" idx="4"/>
            <a:endCxn id="3" idx="0"/>
          </p:cNvCxnSpPr>
          <p:nvPr/>
        </p:nvCxnSpPr>
        <p:spPr>
          <a:xfrm>
            <a:off x="4596496" y="2057792"/>
            <a:ext cx="0" cy="4213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14800" y="4652273"/>
            <a:ext cx="343392" cy="15961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4572000"/>
            <a:ext cx="76200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rot="21129334">
            <a:off x="3754887" y="6201159"/>
            <a:ext cx="488180" cy="265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97227">
            <a:off x="3675930" y="6232187"/>
            <a:ext cx="646094" cy="265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55887" y="6179397"/>
            <a:ext cx="718226" cy="271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V="1">
            <a:off x="4319889" y="1263784"/>
            <a:ext cx="276607" cy="126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flipV="1">
            <a:off x="4664590" y="1281411"/>
            <a:ext cx="288410" cy="109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 rot="10800000">
            <a:off x="4338536" y="1544044"/>
            <a:ext cx="533400" cy="132582"/>
          </a:xfrm>
          <a:prstGeom prst="blockArc">
            <a:avLst>
              <a:gd name="adj1" fmla="val 10799996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44159" y="802119"/>
            <a:ext cx="845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 flipV="1">
            <a:off x="1066800" y="2514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PEACE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4545" y="3598479"/>
            <a:ext cx="1861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PATIENCE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9201" y="1596127"/>
            <a:ext cx="1024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70C0"/>
                </a:solidFill>
              </a:rPr>
              <a:t>JOY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19201" y="4458076"/>
            <a:ext cx="171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KINDNESS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74113" y="802119"/>
            <a:ext cx="192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GOODNESS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24600" y="1544044"/>
            <a:ext cx="208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FAITHFULNESS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553200" y="2514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GENTLENESS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6576" y="3821276"/>
            <a:ext cx="1673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     SELF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  CONTROL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91071" y="2895600"/>
            <a:ext cx="1347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b="1" dirty="0" smtClean="0"/>
              <a:t>FRUIT      </a:t>
            </a:r>
          </a:p>
          <a:p>
            <a:r>
              <a:rPr lang="en-US" sz="2400" b="1" dirty="0" smtClean="0"/>
              <a:t> OF THE</a:t>
            </a:r>
          </a:p>
          <a:p>
            <a:r>
              <a:rPr lang="en-US" sz="2400" b="1" dirty="0" smtClean="0"/>
              <a:t>  SPIRIT</a:t>
            </a:r>
            <a:endParaRPr lang="en-US" sz="2400" b="1" dirty="0"/>
          </a:p>
        </p:txBody>
      </p:sp>
      <p:cxnSp>
        <p:nvCxnSpPr>
          <p:cNvPr id="118" name="Straight Connector 117"/>
          <p:cNvCxnSpPr>
            <a:stCxn id="61" idx="1"/>
            <a:endCxn id="61" idx="1"/>
          </p:cNvCxnSpPr>
          <p:nvPr/>
        </p:nvCxnSpPr>
        <p:spPr>
          <a:xfrm>
            <a:off x="6553200" y="27454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932885" y="1219200"/>
            <a:ext cx="1066093" cy="1049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828800" y="1905000"/>
            <a:ext cx="1910257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076043" y="2745433"/>
            <a:ext cx="1429157" cy="1501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244159" y="3657600"/>
            <a:ext cx="1053361" cy="1636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635883" y="4060144"/>
            <a:ext cx="830048" cy="5118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270016" y="1219200"/>
            <a:ext cx="804097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86400" y="1905000"/>
            <a:ext cx="838200" cy="8404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1" idx="1"/>
          </p:cNvCxnSpPr>
          <p:nvPr/>
        </p:nvCxnSpPr>
        <p:spPr>
          <a:xfrm flipV="1">
            <a:off x="5672064" y="2745433"/>
            <a:ext cx="881136" cy="3787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15000" y="3739438"/>
            <a:ext cx="990600" cy="3207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98978" y="4042577"/>
            <a:ext cx="146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Gal 5:22-23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20559" y="1036764"/>
            <a:ext cx="914400" cy="9906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25259" y="2430979"/>
            <a:ext cx="1905000" cy="2209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    </a:t>
            </a:r>
            <a:endParaRPr lang="en-US" dirty="0"/>
          </a:p>
        </p:txBody>
      </p:sp>
      <p:cxnSp>
        <p:nvCxnSpPr>
          <p:cNvPr id="5" name="Straight Connector 4"/>
          <p:cNvCxnSpPr>
            <a:stCxn id="2" idx="4"/>
            <a:endCxn id="3" idx="0"/>
          </p:cNvCxnSpPr>
          <p:nvPr/>
        </p:nvCxnSpPr>
        <p:spPr>
          <a:xfrm>
            <a:off x="4777759" y="2027365"/>
            <a:ext cx="0" cy="4036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14800" y="4572000"/>
            <a:ext cx="457200" cy="167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4572000"/>
            <a:ext cx="762000" cy="16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rot="21129334">
            <a:off x="3754887" y="6201159"/>
            <a:ext cx="488180" cy="265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97227">
            <a:off x="3749310" y="6232186"/>
            <a:ext cx="646094" cy="2654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55887" y="6179397"/>
            <a:ext cx="718226" cy="2718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5112" y="1379101"/>
            <a:ext cx="199417" cy="709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05989" y="1379101"/>
            <a:ext cx="228600" cy="709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22380" y="1798319"/>
            <a:ext cx="351006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14799" y="3532119"/>
            <a:ext cx="155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143000" y="19350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PESSIMISTIC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39600" y="1301233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HATEFUL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1" y="2840139"/>
            <a:ext cx="2186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QUARRELSOME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41818" y="3221084"/>
            <a:ext cx="144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HARSH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269292" y="3683168"/>
            <a:ext cx="155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ANXIOUS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941394" y="2271429"/>
            <a:ext cx="258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  DEPENDABLE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07805" y="4156501"/>
            <a:ext cx="2032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QUICK</a:t>
            </a:r>
          </a:p>
          <a:p>
            <a:r>
              <a:rPr lang="en-US" sz="2400" b="1" dirty="0" smtClean="0"/>
              <a:t>TEMPERED</a:t>
            </a:r>
            <a:endParaRPr lang="en-US" sz="2400" b="1" dirty="0"/>
          </a:p>
        </p:txBody>
      </p:sp>
      <p:sp>
        <p:nvSpPr>
          <p:cNvPr id="49" name="Rectangle 48"/>
          <p:cNvSpPr/>
          <p:nvPr/>
        </p:nvSpPr>
        <p:spPr>
          <a:xfrm>
            <a:off x="6074113" y="1219200"/>
            <a:ext cx="1484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CRUEL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26366" y="4409947"/>
            <a:ext cx="14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Unkind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24631" y="1680865"/>
            <a:ext cx="1047726" cy="8213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819399" y="2271429"/>
            <a:ext cx="1066801" cy="534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39" idx="3"/>
          </p:cNvCxnSpPr>
          <p:nvPr/>
        </p:nvCxnSpPr>
        <p:spPr>
          <a:xfrm flipH="1">
            <a:off x="3024631" y="3070971"/>
            <a:ext cx="714425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667000" y="3636582"/>
            <a:ext cx="1072056" cy="2774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667000" y="4156501"/>
            <a:ext cx="1158259" cy="4842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234959" y="1680865"/>
            <a:ext cx="937241" cy="7158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670169" y="2667000"/>
            <a:ext cx="271225" cy="1731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42" idx="1"/>
          </p:cNvCxnSpPr>
          <p:nvPr/>
        </p:nvCxnSpPr>
        <p:spPr>
          <a:xfrm>
            <a:off x="5941394" y="3451916"/>
            <a:ext cx="70042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30259" y="4156501"/>
            <a:ext cx="777546" cy="2534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14802" y="2944504"/>
            <a:ext cx="1555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Worldly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Immature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Christian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9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Judgment Day Scene</a:t>
            </a:r>
            <a:r>
              <a:rPr lang="en-US" dirty="0"/>
              <a:t/>
            </a:r>
            <a:br>
              <a:rPr lang="en-US" dirty="0"/>
            </a:br>
            <a:r>
              <a:rPr lang="en-US" sz="3100" b="1" dirty="0">
                <a:solidFill>
                  <a:srgbClr val="00B0F0"/>
                </a:solidFill>
              </a:rPr>
              <a:t>Matt. 25:31-46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153400" cy="40386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Separation of the righteous from the </a:t>
            </a:r>
            <a:r>
              <a:rPr lang="en-US" b="1" dirty="0" smtClean="0"/>
              <a:t>unrighteous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</a:t>
            </a:r>
            <a:r>
              <a:rPr lang="en-US" b="1" dirty="0">
                <a:solidFill>
                  <a:srgbClr val="FF0000"/>
                </a:solidFill>
              </a:rPr>
              <a:t>Based on their Activities in life to help others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en-US" b="1" dirty="0"/>
              <a:t>feed and give drink to the hungry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- </a:t>
            </a:r>
            <a:r>
              <a:rPr lang="en-US" b="1" dirty="0"/>
              <a:t>give lodging to the stranger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- </a:t>
            </a:r>
            <a:r>
              <a:rPr lang="en-US" b="1" dirty="0"/>
              <a:t>clothed the naked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- </a:t>
            </a:r>
            <a:r>
              <a:rPr lang="en-US" b="1" dirty="0"/>
              <a:t>visit the sick or one in prison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1676400"/>
            <a:ext cx="4038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70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301</Words>
  <Application>Microsoft Office PowerPoint</Application>
  <PresentationFormat>On-screen Show (4:3)</PresentationFormat>
  <Paragraphs>101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Life of a Christian</vt:lpstr>
      <vt:lpstr>Parable of the Sower Matt 13:3, MK 4:1, Lu 8:5</vt:lpstr>
      <vt:lpstr>PowerPoint Presentation</vt:lpstr>
      <vt:lpstr>How important is bearing Fruit?</vt:lpstr>
      <vt:lpstr>People like Trees are known  by the Fruit they Bear</vt:lpstr>
      <vt:lpstr>What is the fruit a Christian is suppose to produce?</vt:lpstr>
      <vt:lpstr>PowerPoint Presentation</vt:lpstr>
      <vt:lpstr>PowerPoint Presentation</vt:lpstr>
      <vt:lpstr>A Judgment Day Scene Matt. 25:31-46</vt:lpstr>
      <vt:lpstr>Living a Christian Life Conclusion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</cp:lastModifiedBy>
  <cp:revision>56</cp:revision>
  <cp:lastPrinted>2016-08-19T19:17:18Z</cp:lastPrinted>
  <dcterms:created xsi:type="dcterms:W3CDTF">2016-08-12T18:54:41Z</dcterms:created>
  <dcterms:modified xsi:type="dcterms:W3CDTF">2016-08-19T21:16:41Z</dcterms:modified>
</cp:coreProperties>
</file>