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5"/>
  </p:notesMasterIdLst>
  <p:sldIdLst>
    <p:sldId id="296" r:id="rId2"/>
    <p:sldId id="260" r:id="rId3"/>
    <p:sldId id="261" r:id="rId4"/>
    <p:sldId id="297" r:id="rId5"/>
    <p:sldId id="262" r:id="rId6"/>
    <p:sldId id="263" r:id="rId7"/>
    <p:sldId id="264" r:id="rId8"/>
    <p:sldId id="298" r:id="rId9"/>
    <p:sldId id="290" r:id="rId10"/>
    <p:sldId id="289" r:id="rId11"/>
    <p:sldId id="294" r:id="rId12"/>
    <p:sldId id="292" r:id="rId13"/>
    <p:sldId id="293" r:id="rId14"/>
    <p:sldId id="287" r:id="rId15"/>
    <p:sldId id="295" r:id="rId16"/>
    <p:sldId id="291" r:id="rId17"/>
    <p:sldId id="303" r:id="rId18"/>
    <p:sldId id="304" r:id="rId19"/>
    <p:sldId id="269" r:id="rId20"/>
    <p:sldId id="299" r:id="rId21"/>
    <p:sldId id="285" r:id="rId22"/>
    <p:sldId id="284" r:id="rId23"/>
    <p:sldId id="282" r:id="rId24"/>
    <p:sldId id="283" r:id="rId25"/>
    <p:sldId id="274" r:id="rId26"/>
    <p:sldId id="275" r:id="rId27"/>
    <p:sldId id="305" r:id="rId28"/>
    <p:sldId id="277" r:id="rId29"/>
    <p:sldId id="276" r:id="rId30"/>
    <p:sldId id="301" r:id="rId31"/>
    <p:sldId id="278" r:id="rId32"/>
    <p:sldId id="300" r:id="rId33"/>
    <p:sldId id="302"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snapToGrid="0" snapToObjects="1">
      <p:cViewPr varScale="1">
        <p:scale>
          <a:sx n="70" d="100"/>
          <a:sy n="70" d="100"/>
        </p:scale>
        <p:origin x="-87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F0ACB9B1-EAB6-4147-AD1B-08F79310EADB}" type="datetimeFigureOut">
              <a:rPr lang="en-US" smtClean="0"/>
              <a:pPr/>
              <a:t>8/25/2016</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41B415E-A4AD-4101-BE71-E3F20E76F7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r>
              <a:rPr lang="en-US" baseline="0" dirty="0" smtClean="0"/>
              <a:t> 15:7-9</a:t>
            </a:r>
            <a:endParaRPr lang="en-US" dirty="0"/>
          </a:p>
        </p:txBody>
      </p:sp>
      <p:sp>
        <p:nvSpPr>
          <p:cNvPr id="4" name="Slide Number Placeholder 3"/>
          <p:cNvSpPr>
            <a:spLocks noGrp="1"/>
          </p:cNvSpPr>
          <p:nvPr>
            <p:ph type="sldNum" sz="quarter" idx="10"/>
          </p:nvPr>
        </p:nvSpPr>
        <p:spPr/>
        <p:txBody>
          <a:bodyPr/>
          <a:lstStyle/>
          <a:p>
            <a:fld id="{C41B415E-A4AD-4101-BE71-E3F20E76F7F8}" type="slidenum">
              <a:rPr lang="en-US" smtClean="0"/>
              <a:pPr/>
              <a:t>29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26EA3-25E9-4E71-9ABD-49C91FC47D54}" type="datetimeFigureOut">
              <a:rPr lang="en-US" smtClean="0"/>
              <a:pPr/>
              <a:t>8/25/2016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D88FEB-6DC8-4B54-918D-5F0E4333FE3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626EA3-25E9-4E71-9ABD-49C91FC47D54}" type="datetimeFigureOut">
              <a:rPr lang="en-US" smtClean="0"/>
              <a:pPr/>
              <a:t>8/25/2016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88FEB-6DC8-4B54-918D-5F0E4333FE3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lcome-Picture.jpg"/>
          <p:cNvPicPr>
            <a:picLocks noGrp="1" noChangeAspect="1"/>
          </p:cNvPicPr>
          <p:nvPr>
            <p:ph idx="1"/>
          </p:nvPr>
        </p:nvPicPr>
        <p:blipFill>
          <a:blip r:embed="rId2" cstate="print"/>
          <a:stretch>
            <a:fillRect/>
          </a:stretch>
        </p:blipFill>
        <p:spPr>
          <a:xfrm>
            <a:off x="457201" y="622338"/>
            <a:ext cx="8229600" cy="566928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sp>
        <p:nvSpPr>
          <p:cNvPr id="6" name="Content Placeholder 5"/>
          <p:cNvSpPr>
            <a:spLocks noGrp="1"/>
          </p:cNvSpPr>
          <p:nvPr>
            <p:ph sz="half" idx="2"/>
          </p:nvPr>
        </p:nvSpPr>
        <p:spPr/>
        <p:txBody>
          <a:bodyPr/>
          <a:lstStyle/>
          <a:p>
            <a:endParaRPr lang="en-US" dirty="0"/>
          </a:p>
        </p:txBody>
      </p:sp>
      <p:pic>
        <p:nvPicPr>
          <p:cNvPr id="3074" name="Picture 2" descr="C:\Users\Jerry\Documents\Desktop\whale.jpg"/>
          <p:cNvPicPr>
            <a:picLocks noGrp="1" noChangeAspect="1" noChangeArrowheads="1"/>
          </p:cNvPicPr>
          <p:nvPr>
            <p:ph sz="half" idx="1"/>
          </p:nvPr>
        </p:nvPicPr>
        <p:blipFill>
          <a:blip r:embed="rId2" cstate="print"/>
          <a:srcRect/>
          <a:stretch>
            <a:fillRect/>
          </a:stretch>
        </p:blipFill>
        <p:spPr bwMode="auto">
          <a:xfrm>
            <a:off x="252335" y="1417638"/>
            <a:ext cx="5337081" cy="2890595"/>
          </a:xfrm>
          <a:prstGeom prst="rect">
            <a:avLst/>
          </a:prstGeom>
          <a:noFill/>
        </p:spPr>
      </p:pic>
      <p:pic>
        <p:nvPicPr>
          <p:cNvPr id="8" name="Picture 3" descr="C:\Users\Jerry\Documents\Desktop\deep sea.jpg"/>
          <p:cNvPicPr>
            <a:picLocks noChangeAspect="1" noChangeArrowheads="1"/>
          </p:cNvPicPr>
          <p:nvPr/>
        </p:nvPicPr>
        <p:blipFill>
          <a:blip r:embed="rId3" cstate="print"/>
          <a:srcRect/>
          <a:stretch>
            <a:fillRect/>
          </a:stretch>
        </p:blipFill>
        <p:spPr bwMode="auto">
          <a:xfrm>
            <a:off x="3848670" y="3452884"/>
            <a:ext cx="5090370" cy="29820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pic>
        <p:nvPicPr>
          <p:cNvPr id="6146" name="Picture 2" descr="C:\Users\Jerry\Documents\Desktop\fire.jpg"/>
          <p:cNvPicPr>
            <a:picLocks noGrp="1" noChangeAspect="1" noChangeArrowheads="1"/>
          </p:cNvPicPr>
          <p:nvPr>
            <p:ph sz="half" idx="1"/>
          </p:nvPr>
        </p:nvPicPr>
        <p:blipFill>
          <a:blip r:embed="rId2" cstate="print"/>
          <a:srcRect/>
          <a:stretch>
            <a:fillRect/>
          </a:stretch>
        </p:blipFill>
        <p:spPr bwMode="auto">
          <a:xfrm>
            <a:off x="266132" y="2298806"/>
            <a:ext cx="4237630" cy="2834640"/>
          </a:xfrm>
          <a:prstGeom prst="rect">
            <a:avLst/>
          </a:prstGeom>
          <a:noFill/>
        </p:spPr>
      </p:pic>
      <p:pic>
        <p:nvPicPr>
          <p:cNvPr id="6147" name="Picture 3" descr="C:\Users\Jerry\Documents\Desktop\hail.jpg"/>
          <p:cNvPicPr>
            <a:picLocks noGrp="1" noChangeAspect="1" noChangeArrowheads="1"/>
          </p:cNvPicPr>
          <p:nvPr>
            <p:ph sz="half" idx="2"/>
          </p:nvPr>
        </p:nvPicPr>
        <p:blipFill>
          <a:blip r:embed="rId3" cstate="print"/>
          <a:srcRect/>
          <a:stretch>
            <a:fillRect/>
          </a:stretch>
        </p:blipFill>
        <p:spPr bwMode="auto">
          <a:xfrm>
            <a:off x="4902411" y="2298806"/>
            <a:ext cx="3982282" cy="28346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pic>
        <p:nvPicPr>
          <p:cNvPr id="7170" name="Picture 2" descr="C:\Users\Jerry\Documents\Desktop\winds.jpg"/>
          <p:cNvPicPr>
            <a:picLocks noGrp="1" noChangeAspect="1" noChangeArrowheads="1"/>
          </p:cNvPicPr>
          <p:nvPr>
            <p:ph sz="half" idx="2"/>
          </p:nvPr>
        </p:nvPicPr>
        <p:blipFill>
          <a:blip r:embed="rId2" cstate="print"/>
          <a:srcRect/>
          <a:stretch>
            <a:fillRect/>
          </a:stretch>
        </p:blipFill>
        <p:spPr bwMode="auto">
          <a:xfrm>
            <a:off x="2565779" y="4359180"/>
            <a:ext cx="4302065" cy="2286000"/>
          </a:xfrm>
          <a:prstGeom prst="rect">
            <a:avLst/>
          </a:prstGeom>
          <a:noFill/>
        </p:spPr>
      </p:pic>
      <p:pic>
        <p:nvPicPr>
          <p:cNvPr id="7171" name="Picture 3" descr="C:\Users\Jerry\Documents\Desktop\clouds.jpg"/>
          <p:cNvPicPr>
            <a:picLocks noChangeAspect="1" noChangeArrowheads="1"/>
          </p:cNvPicPr>
          <p:nvPr/>
        </p:nvPicPr>
        <p:blipFill>
          <a:blip r:embed="rId3" cstate="print"/>
          <a:srcRect/>
          <a:stretch>
            <a:fillRect/>
          </a:stretch>
        </p:blipFill>
        <p:spPr bwMode="auto">
          <a:xfrm>
            <a:off x="4885899" y="1800225"/>
            <a:ext cx="3991970" cy="2286000"/>
          </a:xfrm>
          <a:prstGeom prst="rect">
            <a:avLst/>
          </a:prstGeom>
          <a:noFill/>
        </p:spPr>
      </p:pic>
      <p:pic>
        <p:nvPicPr>
          <p:cNvPr id="7172" name="Picture 4" descr="C:\Users\Jerry\Documents\Desktop\snow.jpg"/>
          <p:cNvPicPr>
            <a:picLocks noGrp="1" noChangeAspect="1" noChangeArrowheads="1"/>
          </p:cNvPicPr>
          <p:nvPr>
            <p:ph sz="half" idx="1"/>
          </p:nvPr>
        </p:nvPicPr>
        <p:blipFill>
          <a:blip r:embed="rId4" cstate="print"/>
          <a:srcRect/>
          <a:stretch>
            <a:fillRect/>
          </a:stretch>
        </p:blipFill>
        <p:spPr bwMode="auto">
          <a:xfrm>
            <a:off x="457200" y="1800225"/>
            <a:ext cx="4082145" cy="2286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pic>
        <p:nvPicPr>
          <p:cNvPr id="8194" name="Picture 2" descr="C:\Users\Jerry\Documents\Desktop\hills.jpg"/>
          <p:cNvPicPr>
            <a:picLocks noGrp="1" noChangeAspect="1" noChangeArrowheads="1"/>
          </p:cNvPicPr>
          <p:nvPr>
            <p:ph sz="half" idx="2"/>
          </p:nvPr>
        </p:nvPicPr>
        <p:blipFill>
          <a:blip r:embed="rId2" cstate="print"/>
          <a:srcRect/>
          <a:stretch>
            <a:fillRect/>
          </a:stretch>
        </p:blipFill>
        <p:spPr bwMode="auto">
          <a:xfrm>
            <a:off x="4628537" y="2314188"/>
            <a:ext cx="4310747" cy="3108960"/>
          </a:xfrm>
          <a:prstGeom prst="rect">
            <a:avLst/>
          </a:prstGeom>
          <a:noFill/>
        </p:spPr>
      </p:pic>
      <p:pic>
        <p:nvPicPr>
          <p:cNvPr id="8195" name="Picture 3" descr="C:\Users\Jerry\Documents\Desktop\mountains.jpg"/>
          <p:cNvPicPr>
            <a:picLocks noGrp="1" noChangeAspect="1" noChangeArrowheads="1"/>
          </p:cNvPicPr>
          <p:nvPr>
            <p:ph sz="half" idx="1"/>
          </p:nvPr>
        </p:nvPicPr>
        <p:blipFill>
          <a:blip r:embed="rId3" cstate="print"/>
          <a:srcRect/>
          <a:stretch>
            <a:fillRect/>
          </a:stretch>
        </p:blipFill>
        <p:spPr bwMode="auto">
          <a:xfrm>
            <a:off x="163772" y="2314188"/>
            <a:ext cx="4273695" cy="31089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pic>
        <p:nvPicPr>
          <p:cNvPr id="1026" name="Picture 2" descr="C:\Users\Jerry\Documents\Desktop\cedar.jpg"/>
          <p:cNvPicPr>
            <a:picLocks noGrp="1" noChangeAspect="1" noChangeArrowheads="1"/>
          </p:cNvPicPr>
          <p:nvPr>
            <p:ph sz="half" idx="1"/>
          </p:nvPr>
        </p:nvPicPr>
        <p:blipFill>
          <a:blip r:embed="rId2" cstate="print"/>
          <a:srcRect/>
          <a:stretch>
            <a:fillRect/>
          </a:stretch>
        </p:blipFill>
        <p:spPr bwMode="auto">
          <a:xfrm>
            <a:off x="4917564" y="2201353"/>
            <a:ext cx="4028543" cy="3017520"/>
          </a:xfrm>
          <a:prstGeom prst="rect">
            <a:avLst/>
          </a:prstGeom>
          <a:noFill/>
        </p:spPr>
      </p:pic>
      <p:pic>
        <p:nvPicPr>
          <p:cNvPr id="1027" name="Picture 3" descr="C:\Users\Jerry\Documents\Desktop\fruitful tree.jpg"/>
          <p:cNvPicPr>
            <a:picLocks noGrp="1" noChangeAspect="1" noChangeArrowheads="1"/>
          </p:cNvPicPr>
          <p:nvPr>
            <p:ph sz="half" idx="2"/>
          </p:nvPr>
        </p:nvPicPr>
        <p:blipFill>
          <a:blip r:embed="rId3" cstate="print"/>
          <a:srcRect/>
          <a:stretch>
            <a:fillRect/>
          </a:stretch>
        </p:blipFill>
        <p:spPr bwMode="auto">
          <a:xfrm>
            <a:off x="259307" y="2201353"/>
            <a:ext cx="4223373" cy="30175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smtClean="0"/>
              <a:t>Praise Him</a:t>
            </a:r>
            <a:endParaRPr lang="en-US" dirty="0"/>
          </a:p>
        </p:txBody>
      </p:sp>
      <p:pic>
        <p:nvPicPr>
          <p:cNvPr id="9219" name="Picture 3" descr="C:\Users\Jerry\Documents\Desktop\beast.jpg"/>
          <p:cNvPicPr>
            <a:picLocks noGrp="1" noChangeAspect="1" noChangeArrowheads="1"/>
          </p:cNvPicPr>
          <p:nvPr>
            <p:ph sz="half" idx="1"/>
          </p:nvPr>
        </p:nvPicPr>
        <p:blipFill>
          <a:blip r:embed="rId2" cstate="print"/>
          <a:srcRect/>
          <a:stretch>
            <a:fillRect/>
          </a:stretch>
        </p:blipFill>
        <p:spPr>
          <a:xfrm>
            <a:off x="201588" y="1417637"/>
            <a:ext cx="5061861" cy="3072475"/>
          </a:xfrm>
        </p:spPr>
      </p:pic>
      <p:pic>
        <p:nvPicPr>
          <p:cNvPr id="9218" name="Picture 2" descr="C:\Users\Jerry\Documents\Desktop\cattle.jpg"/>
          <p:cNvPicPr>
            <a:picLocks noGrp="1" noChangeAspect="1" noChangeArrowheads="1"/>
          </p:cNvPicPr>
          <p:nvPr>
            <p:ph sz="half" idx="2"/>
          </p:nvPr>
        </p:nvPicPr>
        <p:blipFill>
          <a:blip r:embed="rId3" cstate="print"/>
          <a:srcRect/>
          <a:stretch>
            <a:fillRect/>
          </a:stretch>
        </p:blipFill>
        <p:spPr>
          <a:xfrm>
            <a:off x="4247581" y="3510258"/>
            <a:ext cx="4688930" cy="310896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Praise Him</a:t>
            </a:r>
            <a:endParaRPr lang="en-US" dirty="0"/>
          </a:p>
        </p:txBody>
      </p:sp>
      <p:pic>
        <p:nvPicPr>
          <p:cNvPr id="10242" name="Picture 2" descr="C:\Users\Jerry\Documents\Desktop\creep.jpg"/>
          <p:cNvPicPr>
            <a:picLocks noGrp="1" noChangeAspect="1" noChangeArrowheads="1"/>
          </p:cNvPicPr>
          <p:nvPr>
            <p:ph sz="half" idx="1"/>
          </p:nvPr>
        </p:nvPicPr>
        <p:blipFill>
          <a:blip r:embed="rId2" cstate="print"/>
          <a:srcRect/>
          <a:stretch>
            <a:fillRect/>
          </a:stretch>
        </p:blipFill>
        <p:spPr bwMode="auto">
          <a:xfrm>
            <a:off x="233070" y="1983913"/>
            <a:ext cx="4229748" cy="3291840"/>
          </a:xfrm>
          <a:prstGeom prst="rect">
            <a:avLst/>
          </a:prstGeom>
          <a:noFill/>
        </p:spPr>
      </p:pic>
      <p:pic>
        <p:nvPicPr>
          <p:cNvPr id="10243" name="Picture 3" descr="C:\Users\Jerry\Documents\Desktop\duck.jpg"/>
          <p:cNvPicPr>
            <a:picLocks noGrp="1" noChangeAspect="1" noChangeArrowheads="1"/>
          </p:cNvPicPr>
          <p:nvPr>
            <p:ph sz="half" idx="2"/>
          </p:nvPr>
        </p:nvPicPr>
        <p:blipFill>
          <a:blip r:embed="rId3" cstate="print"/>
          <a:srcRect/>
          <a:stretch>
            <a:fillRect/>
          </a:stretch>
        </p:blipFill>
        <p:spPr bwMode="auto">
          <a:xfrm>
            <a:off x="4749226" y="1983913"/>
            <a:ext cx="4162762" cy="32918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
            <a:ext cx="8229600" cy="850256"/>
          </a:xfrm>
        </p:spPr>
        <p:txBody>
          <a:bodyPr>
            <a:normAutofit/>
          </a:bodyPr>
          <a:lstStyle/>
          <a:p>
            <a:r>
              <a:rPr lang="en-US" b="1" dirty="0" smtClean="0"/>
              <a:t>Praise Him</a:t>
            </a:r>
            <a:endParaRPr lang="en-US" b="1" dirty="0"/>
          </a:p>
        </p:txBody>
      </p:sp>
      <p:pic>
        <p:nvPicPr>
          <p:cNvPr id="7" name="Content Placeholder 6" descr="people-earth-8811299.jpg"/>
          <p:cNvPicPr>
            <a:picLocks noGrp="1" noChangeAspect="1"/>
          </p:cNvPicPr>
          <p:nvPr>
            <p:ph idx="1"/>
          </p:nvPr>
        </p:nvPicPr>
        <p:blipFill>
          <a:blip r:embed="rId2" cstate="print"/>
          <a:stretch>
            <a:fillRect/>
          </a:stretch>
        </p:blipFill>
        <p:spPr>
          <a:xfrm>
            <a:off x="1626359" y="731520"/>
            <a:ext cx="6126480" cy="61264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Praise of God</a:t>
            </a:r>
            <a:br>
              <a:rPr lang="en-US" dirty="0" smtClean="0"/>
            </a:br>
            <a:r>
              <a:rPr lang="en-US" sz="4000" dirty="0" smtClean="0"/>
              <a:t>His Word</a:t>
            </a:r>
            <a:endParaRPr lang="en-US" sz="4000" dirty="0"/>
          </a:p>
        </p:txBody>
      </p:sp>
      <p:graphicFrame>
        <p:nvGraphicFramePr>
          <p:cNvPr id="4" name="Content Placeholder 3"/>
          <p:cNvGraphicFramePr>
            <a:graphicFrameLocks noGrp="1"/>
          </p:cNvGraphicFramePr>
          <p:nvPr>
            <p:ph idx="1"/>
          </p:nvPr>
        </p:nvGraphicFramePr>
        <p:xfrm>
          <a:off x="457200" y="2062941"/>
          <a:ext cx="8229600" cy="2259677"/>
        </p:xfrm>
        <a:graphic>
          <a:graphicData uri="http://schemas.openxmlformats.org/drawingml/2006/table">
            <a:tbl>
              <a:tblPr firstRow="1" bandRow="1">
                <a:tableStyleId>{5C22544A-7EE6-4342-B048-85BDC9FD1C3A}</a:tableStyleId>
              </a:tblPr>
              <a:tblGrid>
                <a:gridCol w="2743200"/>
                <a:gridCol w="2743200"/>
                <a:gridCol w="2743200"/>
              </a:tblGrid>
              <a:tr h="405477">
                <a:tc>
                  <a:txBody>
                    <a:bodyPr/>
                    <a:lstStyle/>
                    <a:p>
                      <a:r>
                        <a:rPr lang="en-US" dirty="0" smtClean="0"/>
                        <a:t>Law</a:t>
                      </a:r>
                      <a:endParaRPr lang="en-US" dirty="0"/>
                    </a:p>
                  </a:txBody>
                  <a:tcPr/>
                </a:tc>
                <a:tc>
                  <a:txBody>
                    <a:bodyPr/>
                    <a:lstStyle/>
                    <a:p>
                      <a:r>
                        <a:rPr lang="en-US" dirty="0" smtClean="0"/>
                        <a:t>Perfect</a:t>
                      </a:r>
                      <a:endParaRPr lang="en-US" dirty="0"/>
                    </a:p>
                  </a:txBody>
                  <a:tcPr/>
                </a:tc>
                <a:tc>
                  <a:txBody>
                    <a:bodyPr/>
                    <a:lstStyle/>
                    <a:p>
                      <a:r>
                        <a:rPr lang="en-US" dirty="0" smtClean="0"/>
                        <a:t>Converting the soul</a:t>
                      </a:r>
                      <a:endParaRPr lang="en-US" dirty="0"/>
                    </a:p>
                  </a:txBody>
                  <a:tcPr/>
                </a:tc>
              </a:tr>
              <a:tr h="370840">
                <a:tc>
                  <a:txBody>
                    <a:bodyPr/>
                    <a:lstStyle/>
                    <a:p>
                      <a:r>
                        <a:rPr lang="en-US" dirty="0" smtClean="0"/>
                        <a:t>Testimony</a:t>
                      </a:r>
                      <a:endParaRPr lang="en-US" dirty="0"/>
                    </a:p>
                  </a:txBody>
                  <a:tcPr/>
                </a:tc>
                <a:tc>
                  <a:txBody>
                    <a:bodyPr/>
                    <a:lstStyle/>
                    <a:p>
                      <a:r>
                        <a:rPr lang="en-US" dirty="0" smtClean="0"/>
                        <a:t>Sure</a:t>
                      </a:r>
                      <a:endParaRPr lang="en-US" dirty="0"/>
                    </a:p>
                  </a:txBody>
                  <a:tcPr/>
                </a:tc>
                <a:tc>
                  <a:txBody>
                    <a:bodyPr/>
                    <a:lstStyle/>
                    <a:p>
                      <a:r>
                        <a:rPr lang="en-US" dirty="0" smtClean="0"/>
                        <a:t>Making wise the simple</a:t>
                      </a:r>
                      <a:endParaRPr lang="en-US" dirty="0"/>
                    </a:p>
                  </a:txBody>
                  <a:tcPr/>
                </a:tc>
              </a:tr>
              <a:tr h="370840">
                <a:tc>
                  <a:txBody>
                    <a:bodyPr/>
                    <a:lstStyle/>
                    <a:p>
                      <a:r>
                        <a:rPr lang="en-US" dirty="0" smtClean="0"/>
                        <a:t>Statutes</a:t>
                      </a:r>
                      <a:endParaRPr lang="en-US" dirty="0"/>
                    </a:p>
                  </a:txBody>
                  <a:tcPr/>
                </a:tc>
                <a:tc>
                  <a:txBody>
                    <a:bodyPr/>
                    <a:lstStyle/>
                    <a:p>
                      <a:r>
                        <a:rPr lang="en-US" dirty="0" smtClean="0"/>
                        <a:t>Right</a:t>
                      </a:r>
                      <a:endParaRPr lang="en-US" dirty="0"/>
                    </a:p>
                  </a:txBody>
                  <a:tcPr/>
                </a:tc>
                <a:tc>
                  <a:txBody>
                    <a:bodyPr/>
                    <a:lstStyle/>
                    <a:p>
                      <a:r>
                        <a:rPr lang="en-US" dirty="0" smtClean="0"/>
                        <a:t>Rejoicing the heart</a:t>
                      </a:r>
                      <a:endParaRPr lang="en-US" dirty="0"/>
                    </a:p>
                  </a:txBody>
                  <a:tcPr/>
                </a:tc>
              </a:tr>
              <a:tr h="370840">
                <a:tc>
                  <a:txBody>
                    <a:bodyPr/>
                    <a:lstStyle/>
                    <a:p>
                      <a:r>
                        <a:rPr lang="en-US" dirty="0" smtClean="0"/>
                        <a:t>Commandments</a:t>
                      </a:r>
                      <a:endParaRPr lang="en-US" dirty="0"/>
                    </a:p>
                  </a:txBody>
                  <a:tcPr/>
                </a:tc>
                <a:tc>
                  <a:txBody>
                    <a:bodyPr/>
                    <a:lstStyle/>
                    <a:p>
                      <a:r>
                        <a:rPr lang="en-US" dirty="0" smtClean="0"/>
                        <a:t>Pure</a:t>
                      </a:r>
                      <a:endParaRPr lang="en-US" dirty="0"/>
                    </a:p>
                  </a:txBody>
                  <a:tcPr/>
                </a:tc>
                <a:tc>
                  <a:txBody>
                    <a:bodyPr/>
                    <a:lstStyle/>
                    <a:p>
                      <a:r>
                        <a:rPr lang="en-US" dirty="0" smtClean="0"/>
                        <a:t>Enlightening the eye</a:t>
                      </a:r>
                      <a:endParaRPr lang="en-US" dirty="0"/>
                    </a:p>
                  </a:txBody>
                  <a:tcPr/>
                </a:tc>
              </a:tr>
              <a:tr h="370840">
                <a:tc>
                  <a:txBody>
                    <a:bodyPr/>
                    <a:lstStyle/>
                    <a:p>
                      <a:r>
                        <a:rPr lang="en-US" dirty="0" smtClean="0"/>
                        <a:t>Fear</a:t>
                      </a:r>
                      <a:endParaRPr lang="en-US" dirty="0"/>
                    </a:p>
                  </a:txBody>
                  <a:tcPr/>
                </a:tc>
                <a:tc>
                  <a:txBody>
                    <a:bodyPr/>
                    <a:lstStyle/>
                    <a:p>
                      <a:r>
                        <a:rPr lang="en-US" dirty="0" smtClean="0"/>
                        <a:t>Clean, Enduring</a:t>
                      </a:r>
                      <a:endParaRPr lang="en-US" dirty="0"/>
                    </a:p>
                  </a:txBody>
                  <a:tcPr/>
                </a:tc>
                <a:tc>
                  <a:txBody>
                    <a:bodyPr/>
                    <a:lstStyle/>
                    <a:p>
                      <a:endParaRPr lang="en-US" dirty="0"/>
                    </a:p>
                  </a:txBody>
                  <a:tcPr/>
                </a:tc>
              </a:tr>
              <a:tr h="370840">
                <a:tc>
                  <a:txBody>
                    <a:bodyPr/>
                    <a:lstStyle/>
                    <a:p>
                      <a:r>
                        <a:rPr lang="en-US" dirty="0" smtClean="0"/>
                        <a:t>Judgments</a:t>
                      </a:r>
                      <a:endParaRPr lang="en-US" dirty="0"/>
                    </a:p>
                  </a:txBody>
                  <a:tcPr/>
                </a:tc>
                <a:tc>
                  <a:txBody>
                    <a:bodyPr/>
                    <a:lstStyle/>
                    <a:p>
                      <a:r>
                        <a:rPr lang="en-US" dirty="0" smtClean="0"/>
                        <a:t>True, Righteous</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b="1" dirty="0" smtClean="0"/>
              <a:t>Psalms 106:1-2</a:t>
            </a:r>
            <a:endParaRPr lang="en-US" sz="3200" b="1" dirty="0" smtClean="0"/>
          </a:p>
          <a:p>
            <a:pPr lvl="1">
              <a:buNone/>
            </a:pPr>
            <a:r>
              <a:rPr lang="en-US" sz="3200" b="1" dirty="0" smtClean="0"/>
              <a:t>1 </a:t>
            </a:r>
            <a:r>
              <a:rPr lang="en-US" sz="3200" b="1" i="1" dirty="0" smtClean="0"/>
              <a:t>Praise</a:t>
            </a:r>
            <a:r>
              <a:rPr lang="en-US" sz="3200" b="1" dirty="0" smtClean="0"/>
              <a:t> </a:t>
            </a:r>
            <a:r>
              <a:rPr lang="en-US" sz="3200" dirty="0" smtClean="0"/>
              <a:t>the Lord!  Oh give thanks to the Lord for He is good!  For His mercy endures forever.</a:t>
            </a:r>
          </a:p>
          <a:p>
            <a:pPr lvl="1">
              <a:buNone/>
            </a:pPr>
            <a:r>
              <a:rPr lang="en-US" sz="3200" b="1" dirty="0" smtClean="0"/>
              <a:t>2</a:t>
            </a:r>
            <a:r>
              <a:rPr lang="en-US" sz="3200" dirty="0" smtClean="0"/>
              <a:t> Who can utter the mighty acts of the Lord? Who can declare all His </a:t>
            </a:r>
            <a:r>
              <a:rPr lang="en-US" sz="3200" b="1" i="1" dirty="0" smtClean="0"/>
              <a:t>Praise</a:t>
            </a:r>
            <a:r>
              <a:rPr lang="en-US" sz="3200" dirty="0" smtClean="0"/>
              <a:t>?</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Psalms 19:1-3</a:t>
            </a:r>
            <a:endParaRPr lang="en-US" dirty="0"/>
          </a:p>
        </p:txBody>
      </p:sp>
      <p:sp>
        <p:nvSpPr>
          <p:cNvPr id="3" name="Content Placeholder 2"/>
          <p:cNvSpPr>
            <a:spLocks noGrp="1"/>
          </p:cNvSpPr>
          <p:nvPr>
            <p:ph idx="1"/>
          </p:nvPr>
        </p:nvSpPr>
        <p:spPr/>
        <p:txBody>
          <a:bodyPr/>
          <a:lstStyle/>
          <a:p>
            <a:pPr>
              <a:buNone/>
            </a:pPr>
            <a:r>
              <a:rPr lang="en-US" b="1" dirty="0"/>
              <a:t>1</a:t>
            </a:r>
            <a:r>
              <a:rPr lang="en-US" dirty="0"/>
              <a:t> </a:t>
            </a:r>
            <a:r>
              <a:rPr lang="en-US" dirty="0" smtClean="0"/>
              <a:t>The </a:t>
            </a:r>
            <a:r>
              <a:rPr lang="en-US" dirty="0"/>
              <a:t>heavens declare the glory of God; And the firmament shows His handiwork. </a:t>
            </a:r>
          </a:p>
          <a:p>
            <a:pPr>
              <a:buNone/>
            </a:pPr>
            <a:r>
              <a:rPr lang="en-US" b="1" dirty="0"/>
              <a:t>2</a:t>
            </a:r>
            <a:r>
              <a:rPr lang="en-US" dirty="0"/>
              <a:t> Day unto day utters speech, And night unto night reveals knowledge. </a:t>
            </a:r>
          </a:p>
          <a:p>
            <a:pPr>
              <a:buNone/>
            </a:pPr>
            <a:r>
              <a:rPr lang="en-US" b="1" dirty="0"/>
              <a:t>3</a:t>
            </a:r>
            <a:r>
              <a:rPr lang="en-US" dirty="0"/>
              <a:t> There is no speech nor language Where their voice is not heard.</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b="1" dirty="0" smtClean="0"/>
              <a:t>I Pet 2:</a:t>
            </a:r>
          </a:p>
          <a:p>
            <a:pPr lvl="1">
              <a:buNone/>
            </a:pPr>
            <a:r>
              <a:rPr lang="en-US" sz="3200" b="1" dirty="0" smtClean="0"/>
              <a:t>9</a:t>
            </a:r>
            <a:r>
              <a:rPr lang="en-US" sz="3200" dirty="0" smtClean="0"/>
              <a:t> But you are a chosen generation, a royal priesthood, a holy nation, His own special people, that you may proclaim the </a:t>
            </a:r>
            <a:r>
              <a:rPr lang="en-US" sz="3200" b="1" i="1" dirty="0" smtClean="0"/>
              <a:t>praises</a:t>
            </a:r>
            <a:r>
              <a:rPr lang="en-US" sz="3200" dirty="0" smtClean="0"/>
              <a:t> of Him who called you out of darkness into His marvelous light</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dirty="0" smtClean="0"/>
              <a:t>Heb 13:</a:t>
            </a:r>
          </a:p>
          <a:p>
            <a:pPr lvl="1">
              <a:buNone/>
            </a:pPr>
            <a:r>
              <a:rPr lang="en-US" sz="3200" b="1" dirty="0" smtClean="0"/>
              <a:t> </a:t>
            </a:r>
            <a:r>
              <a:rPr lang="en-US" sz="3200" dirty="0" smtClean="0"/>
              <a:t> 15 Therefore by Him let us continually offer the sacrifice of </a:t>
            </a:r>
            <a:r>
              <a:rPr lang="en-US" sz="3200" b="1" i="1" dirty="0" smtClean="0"/>
              <a:t>praise</a:t>
            </a:r>
            <a:r>
              <a:rPr lang="en-US" sz="3200" dirty="0" smtClean="0"/>
              <a:t> to God, that is, the fruit of our lips, giving thanks to His name.</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a:buNone/>
            </a:pPr>
            <a:r>
              <a:rPr lang="en-US" dirty="0" smtClean="0"/>
              <a:t>Acts 2 </a:t>
            </a:r>
          </a:p>
          <a:p>
            <a:pPr>
              <a:buNone/>
            </a:pPr>
            <a:r>
              <a:rPr lang="en-US" dirty="0" smtClean="0"/>
              <a:t>  46</a:t>
            </a:r>
            <a:r>
              <a:rPr lang="en-US" dirty="0" smtClean="0"/>
              <a:t> So continuing daily with one accord in the temple, and breaking bread from house to house, they ate their food with gladness and simplicity of heart, </a:t>
            </a:r>
          </a:p>
          <a:p>
            <a:pPr>
              <a:buNone/>
            </a:pPr>
            <a:r>
              <a:rPr lang="en-US" dirty="0" smtClean="0"/>
              <a:t>  47</a:t>
            </a:r>
            <a:r>
              <a:rPr lang="en-US" dirty="0" smtClean="0"/>
              <a:t> </a:t>
            </a:r>
            <a:r>
              <a:rPr lang="en-US" b="1" i="1" dirty="0" smtClean="0"/>
              <a:t>praising</a:t>
            </a:r>
            <a:r>
              <a:rPr lang="en-US" dirty="0" smtClean="0"/>
              <a:t> God and having favor with all the people</a:t>
            </a:r>
          </a:p>
          <a:p>
            <a:pPr lvl="1">
              <a:buNone/>
            </a:pP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dirty="0" smtClean="0"/>
              <a:t>I Pet 4:</a:t>
            </a:r>
          </a:p>
          <a:p>
            <a:pPr lvl="1">
              <a:buNone/>
            </a:pPr>
            <a:r>
              <a:rPr lang="en-US" sz="3200" dirty="0" smtClean="0"/>
              <a:t>11 If anyone speaks, let him speak as the oracles of God. If anyone ministers, let him do it as with the ability which God supplies, that in all things God may be glorified through Jesus Christ, to whom </a:t>
            </a:r>
            <a:r>
              <a:rPr lang="en-US" sz="3200" b="1" i="1" dirty="0" smtClean="0"/>
              <a:t>belong the glory and the dominion forever and ever</a:t>
            </a:r>
            <a:r>
              <a:rPr lang="en-US" sz="3200" dirty="0" smtClean="0"/>
              <a:t>. Amen</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dirty="0" smtClean="0"/>
              <a:t>Psa 103:</a:t>
            </a:r>
          </a:p>
          <a:p>
            <a:pPr lvl="1">
              <a:buNone/>
            </a:pPr>
            <a:r>
              <a:rPr lang="en-US" sz="3200" dirty="0" smtClean="0"/>
              <a:t>1 Bless </a:t>
            </a:r>
            <a:r>
              <a:rPr lang="en-US" sz="3200" dirty="0"/>
              <a:t>the Lord, O my soul; </a:t>
            </a:r>
            <a:r>
              <a:rPr lang="en-US" sz="3200" dirty="0" smtClean="0">
                <a:solidFill>
                  <a:srgbClr val="C00000"/>
                </a:solidFill>
              </a:rPr>
              <a:t>AND ALL THAT IS WITHIN ME,</a:t>
            </a:r>
            <a:r>
              <a:rPr lang="en-US" sz="3200" dirty="0" smtClean="0"/>
              <a:t> bless </a:t>
            </a:r>
            <a:r>
              <a:rPr lang="en-US" sz="3200" dirty="0"/>
              <a:t>His holy name!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Praise</a:t>
            </a:r>
            <a:endParaRPr lang="en-US" dirty="0"/>
          </a:p>
        </p:txBody>
      </p:sp>
      <p:sp>
        <p:nvSpPr>
          <p:cNvPr id="3" name="Content Placeholder 2"/>
          <p:cNvSpPr>
            <a:spLocks noGrp="1"/>
          </p:cNvSpPr>
          <p:nvPr>
            <p:ph idx="1"/>
          </p:nvPr>
        </p:nvSpPr>
        <p:spPr/>
        <p:txBody>
          <a:bodyPr>
            <a:normAutofit lnSpcReduction="10000"/>
          </a:bodyPr>
          <a:lstStyle/>
          <a:p>
            <a:pPr lvl="1"/>
            <a:r>
              <a:rPr lang="en-US" smtClean="0"/>
              <a:t>To extol; to commend; to glorify by homage;</a:t>
            </a:r>
          </a:p>
          <a:p>
            <a:pPr lvl="1"/>
            <a:r>
              <a:rPr lang="en-US" smtClean="0"/>
              <a:t>to magnify</a:t>
            </a:r>
          </a:p>
          <a:p>
            <a:pPr lvl="1"/>
            <a:endParaRPr lang="en-US" smtClean="0"/>
          </a:p>
          <a:p>
            <a:pPr lvl="1"/>
            <a:r>
              <a:rPr lang="en-US" smtClean="0"/>
              <a:t>An acknowledgment made of the </a:t>
            </a:r>
            <a:r>
              <a:rPr lang="en-US" smtClean="0"/>
              <a:t>excellencies</a:t>
            </a:r>
            <a:r>
              <a:rPr lang="en-US" smtClean="0"/>
              <a:t> </a:t>
            </a:r>
          </a:p>
          <a:p>
            <a:pPr lvl="1"/>
            <a:r>
              <a:rPr lang="en-US" smtClean="0"/>
              <a:t>or perfection of any person or action</a:t>
            </a:r>
          </a:p>
          <a:p>
            <a:pPr lvl="1"/>
            <a:endParaRPr lang="en-US" smtClean="0"/>
          </a:p>
          <a:p>
            <a:pPr lvl="1"/>
            <a:r>
              <a:rPr lang="en-US" smtClean="0"/>
              <a:t>Expression of approval regarding a superior quality</a:t>
            </a:r>
          </a:p>
          <a:p>
            <a:pPr lvl="1"/>
            <a:r>
              <a:rPr lang="en-US" smtClean="0"/>
              <a:t>or excellencies of a person, action or thing</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a:xfrm>
            <a:off x="166255" y="1600200"/>
            <a:ext cx="8520545" cy="4525963"/>
          </a:xfrm>
        </p:spPr>
        <p:txBody>
          <a:bodyPr>
            <a:normAutofit/>
          </a:bodyPr>
          <a:lstStyle/>
          <a:p>
            <a:pPr lvl="1">
              <a:buNone/>
            </a:pPr>
            <a:r>
              <a:rPr lang="en-US" sz="3200" dirty="0" smtClean="0"/>
              <a:t>   Reverent acknowledgement of the perfection, the works and benefits of God being the Creator and the blessings that flow from Him to mankind.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a:xfrm>
            <a:off x="166255" y="1600200"/>
            <a:ext cx="8520545" cy="4525963"/>
          </a:xfrm>
        </p:spPr>
        <p:txBody>
          <a:bodyPr>
            <a:normAutofit/>
          </a:bodyPr>
          <a:lstStyle/>
          <a:p>
            <a:pPr lvl="1">
              <a:buNone/>
            </a:pPr>
            <a:r>
              <a:rPr lang="en-US" sz="3200" dirty="0" smtClean="0"/>
              <a:t> </a:t>
            </a:r>
            <a:r>
              <a:rPr lang="en-US" sz="3200" dirty="0" smtClean="0"/>
              <a:t>EXAMPLES</a:t>
            </a:r>
          </a:p>
          <a:p>
            <a:pPr lvl="2"/>
            <a:r>
              <a:rPr lang="en-US" sz="3200" dirty="0" smtClean="0"/>
              <a:t>God praising man</a:t>
            </a:r>
          </a:p>
          <a:p>
            <a:pPr lvl="2"/>
            <a:r>
              <a:rPr lang="en-US" sz="3200" dirty="0" smtClean="0"/>
              <a:t>God in the flesh praising man</a:t>
            </a:r>
          </a:p>
          <a:p>
            <a:pPr lvl="2"/>
            <a:r>
              <a:rPr lang="en-US" sz="3200" dirty="0" smtClean="0"/>
              <a:t>Man praising man</a:t>
            </a:r>
          </a:p>
          <a:p>
            <a:pPr lvl="2"/>
            <a:r>
              <a:rPr lang="en-US" sz="3200" dirty="0" smtClean="0"/>
              <a:t>Man praising God</a:t>
            </a:r>
          </a:p>
          <a:p>
            <a:pPr lvl="1">
              <a:buNone/>
            </a:pPr>
            <a:r>
              <a:rPr lang="en-US" sz="3200"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None/>
            </a:pPr>
            <a:r>
              <a:rPr lang="en-US" sz="3200" dirty="0" smtClean="0"/>
              <a:t>WORSHIP</a:t>
            </a:r>
          </a:p>
          <a:p>
            <a:pPr lvl="1">
              <a:buFont typeface="Arial" pitchFamily="34" charset="0"/>
              <a:buChar char="•"/>
            </a:pPr>
            <a:r>
              <a:rPr lang="en-US" sz="3200" dirty="0" smtClean="0"/>
              <a:t>Prostrate oneself in homage, do reverence, adore (</a:t>
            </a:r>
            <a:r>
              <a:rPr lang="en-US" sz="3200" i="1" dirty="0" smtClean="0"/>
              <a:t>Strong's</a:t>
            </a:r>
            <a:r>
              <a:rPr lang="en-US" sz="3200" dirty="0" smtClean="0"/>
              <a:t>)</a:t>
            </a:r>
          </a:p>
          <a:p>
            <a:pPr lvl="1">
              <a:buFont typeface="Arial" pitchFamily="34" charset="0"/>
              <a:buChar char="•"/>
            </a:pPr>
            <a:r>
              <a:rPr lang="en-US" sz="3200" dirty="0" smtClean="0"/>
              <a:t>The direct acknowledgement to God of His nature, attributes, ways and claims, whether by outgoing of the heart in praise and thanksgiving or by deeds done (</a:t>
            </a:r>
            <a:r>
              <a:rPr lang="en-US" sz="3200" i="1" dirty="0" smtClean="0"/>
              <a:t>Vines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800" i="1" dirty="0" smtClean="0"/>
              <a:t>Praise</a:t>
            </a:r>
            <a:endParaRPr lang="en-US" sz="4800" dirty="0"/>
          </a:p>
        </p:txBody>
      </p:sp>
      <p:pic>
        <p:nvPicPr>
          <p:cNvPr id="7" name="Content Placeholder 6" descr="65693_cain_abel_lg.gif"/>
          <p:cNvPicPr>
            <a:picLocks noGrp="1" noChangeAspect="1"/>
          </p:cNvPicPr>
          <p:nvPr>
            <p:ph sz="half" idx="1"/>
          </p:nvPr>
        </p:nvPicPr>
        <p:blipFill>
          <a:blip r:embed="rId3" cstate="print"/>
          <a:stretch>
            <a:fillRect/>
          </a:stretch>
        </p:blipFill>
        <p:spPr>
          <a:xfrm>
            <a:off x="221672" y="2248990"/>
            <a:ext cx="4389120" cy="2846070"/>
          </a:xfrm>
        </p:spPr>
      </p:pic>
      <p:pic>
        <p:nvPicPr>
          <p:cNvPr id="8" name="Content Placeholder 7" descr="nadab.jpg"/>
          <p:cNvPicPr>
            <a:picLocks noGrp="1" noChangeAspect="1"/>
          </p:cNvPicPr>
          <p:nvPr>
            <p:ph sz="half" idx="2"/>
          </p:nvPr>
        </p:nvPicPr>
        <p:blipFill>
          <a:blip r:embed="rId4" cstate="print"/>
          <a:stretch>
            <a:fillRect/>
          </a:stretch>
        </p:blipFill>
        <p:spPr>
          <a:xfrm>
            <a:off x="4846319" y="2248990"/>
            <a:ext cx="4131426" cy="294781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Psalms </a:t>
            </a:r>
            <a:r>
              <a:rPr lang="en-US" dirty="0" smtClean="0"/>
              <a:t>135:1-3</a:t>
            </a:r>
            <a:endParaRPr lang="en-US" dirty="0"/>
          </a:p>
        </p:txBody>
      </p:sp>
      <p:sp>
        <p:nvSpPr>
          <p:cNvPr id="3" name="Content Placeholder 2"/>
          <p:cNvSpPr>
            <a:spLocks noGrp="1"/>
          </p:cNvSpPr>
          <p:nvPr>
            <p:ph idx="1"/>
          </p:nvPr>
        </p:nvSpPr>
        <p:spPr/>
        <p:txBody>
          <a:bodyPr/>
          <a:lstStyle/>
          <a:p>
            <a:pPr>
              <a:buNone/>
            </a:pPr>
            <a:r>
              <a:rPr lang="en-US" b="1" dirty="0"/>
              <a:t>1</a:t>
            </a:r>
            <a:r>
              <a:rPr lang="en-US" dirty="0"/>
              <a:t> </a:t>
            </a:r>
            <a:r>
              <a:rPr lang="en-US" dirty="0" smtClean="0"/>
              <a:t> </a:t>
            </a:r>
            <a:r>
              <a:rPr lang="en-US" b="1" i="1" dirty="0" smtClean="0"/>
              <a:t>Praise</a:t>
            </a:r>
            <a:r>
              <a:rPr lang="en-US" dirty="0" smtClean="0"/>
              <a:t> the Lord! </a:t>
            </a:r>
            <a:r>
              <a:rPr lang="en-US" b="1" i="1" dirty="0" smtClean="0"/>
              <a:t>Praise</a:t>
            </a:r>
            <a:r>
              <a:rPr lang="en-US" dirty="0" smtClean="0"/>
              <a:t> the name of the Lord; </a:t>
            </a:r>
            <a:r>
              <a:rPr lang="en-US" b="1" i="1" dirty="0" smtClean="0"/>
              <a:t>Praise</a:t>
            </a:r>
            <a:r>
              <a:rPr lang="en-US" dirty="0" smtClean="0"/>
              <a:t> Him, O you servants of the Lord!</a:t>
            </a:r>
          </a:p>
          <a:p>
            <a:pPr>
              <a:buNone/>
            </a:pPr>
            <a:r>
              <a:rPr lang="en-US" dirty="0" smtClean="0"/>
              <a:t> </a:t>
            </a:r>
            <a:r>
              <a:rPr lang="en-US" b="1" dirty="0" smtClean="0"/>
              <a:t>2</a:t>
            </a:r>
            <a:r>
              <a:rPr lang="en-US" dirty="0" smtClean="0"/>
              <a:t> You who stand in the house of the Lord, In the courts of the house of our God,</a:t>
            </a:r>
          </a:p>
          <a:p>
            <a:pPr>
              <a:buNone/>
            </a:pPr>
            <a:r>
              <a:rPr lang="en-US" dirty="0" smtClean="0"/>
              <a:t> </a:t>
            </a:r>
            <a:r>
              <a:rPr lang="en-US" b="1" dirty="0" smtClean="0"/>
              <a:t>3</a:t>
            </a:r>
            <a:r>
              <a:rPr lang="en-US" dirty="0" smtClean="0"/>
              <a:t> </a:t>
            </a:r>
            <a:r>
              <a:rPr lang="en-US" b="1" i="1" dirty="0" smtClean="0"/>
              <a:t>Praise</a:t>
            </a:r>
            <a:r>
              <a:rPr lang="en-US" dirty="0" smtClean="0"/>
              <a:t> the Lord, for the Lord is good, Sing </a:t>
            </a:r>
            <a:r>
              <a:rPr lang="en-US" b="1" i="1" dirty="0" smtClean="0"/>
              <a:t>praises</a:t>
            </a:r>
            <a:r>
              <a:rPr lang="en-US" dirty="0" smtClean="0"/>
              <a:t> to His name for it is pleasant.</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3200" dirty="0" smtClean="0"/>
              <a:t>Prayer</a:t>
            </a:r>
            <a:endParaRPr lang="en-US" sz="32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3200" dirty="0" smtClean="0"/>
              <a:t>Prayer</a:t>
            </a:r>
            <a:endParaRPr lang="en-US" sz="3200" dirty="0" smtClean="0"/>
          </a:p>
          <a:p>
            <a:pPr lvl="1">
              <a:buFont typeface="Arial" pitchFamily="34" charset="0"/>
              <a:buChar char="•"/>
            </a:pPr>
            <a:r>
              <a:rPr lang="en-US" sz="3200" dirty="0" smtClean="0"/>
              <a:t>Singing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i="1" dirty="0" smtClean="0"/>
              <a:t>Praise</a:t>
            </a:r>
            <a:endParaRPr lang="en-US" sz="4800" i="1" dirty="0"/>
          </a:p>
        </p:txBody>
      </p:sp>
      <p:sp>
        <p:nvSpPr>
          <p:cNvPr id="3" name="Content Placeholder 2"/>
          <p:cNvSpPr>
            <a:spLocks noGrp="1"/>
          </p:cNvSpPr>
          <p:nvPr>
            <p:ph idx="1"/>
          </p:nvPr>
        </p:nvSpPr>
        <p:spPr/>
        <p:txBody>
          <a:bodyPr>
            <a:normAutofit/>
          </a:bodyPr>
          <a:lstStyle/>
          <a:p>
            <a:pPr lvl="1">
              <a:buFont typeface="Arial" pitchFamily="34" charset="0"/>
              <a:buChar char="•"/>
            </a:pPr>
            <a:r>
              <a:rPr lang="en-US" sz="3200" dirty="0" smtClean="0"/>
              <a:t>Prayer</a:t>
            </a:r>
            <a:endParaRPr lang="en-US" sz="3200" dirty="0" smtClean="0"/>
          </a:p>
          <a:p>
            <a:pPr lvl="1">
              <a:buFont typeface="Arial" pitchFamily="34" charset="0"/>
              <a:buChar char="•"/>
            </a:pPr>
            <a:r>
              <a:rPr lang="en-US" sz="3200" dirty="0" smtClean="0"/>
              <a:t>Singing</a:t>
            </a:r>
          </a:p>
          <a:p>
            <a:pPr lvl="1">
              <a:buFont typeface="Arial" pitchFamily="34" charset="0"/>
              <a:buChar char="•"/>
            </a:pPr>
            <a:r>
              <a:rPr lang="en-US" sz="3200" dirty="0" smtClean="0"/>
              <a:t>Pattern of living</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aise_the_Lord_05.jpg"/>
          <p:cNvPicPr>
            <a:picLocks noGrp="1" noChangeAspect="1"/>
          </p:cNvPicPr>
          <p:nvPr>
            <p:ph idx="1"/>
          </p:nvPr>
        </p:nvPicPr>
        <p:blipFill>
          <a:blip r:embed="rId2" cstate="print"/>
          <a:stretch>
            <a:fillRect/>
          </a:stretch>
        </p:blipFill>
        <p:spPr>
          <a:xfrm>
            <a:off x="457200" y="446967"/>
            <a:ext cx="8229600" cy="5943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Psalms 138:1</a:t>
            </a:r>
            <a:endParaRPr lang="en-US" dirty="0"/>
          </a:p>
        </p:txBody>
      </p:sp>
      <p:sp>
        <p:nvSpPr>
          <p:cNvPr id="3" name="Content Placeholder 2"/>
          <p:cNvSpPr>
            <a:spLocks noGrp="1"/>
          </p:cNvSpPr>
          <p:nvPr>
            <p:ph idx="1"/>
          </p:nvPr>
        </p:nvSpPr>
        <p:spPr/>
        <p:txBody>
          <a:bodyPr/>
          <a:lstStyle/>
          <a:p>
            <a:pPr>
              <a:buNone/>
            </a:pPr>
            <a:r>
              <a:rPr lang="en-US" b="1" dirty="0"/>
              <a:t>1</a:t>
            </a:r>
            <a:r>
              <a:rPr lang="en-US" dirty="0"/>
              <a:t> </a:t>
            </a:r>
            <a:r>
              <a:rPr lang="en-US" dirty="0" smtClean="0"/>
              <a:t> </a:t>
            </a:r>
            <a:r>
              <a:rPr lang="en-US" dirty="0"/>
              <a:t>I will </a:t>
            </a:r>
            <a:r>
              <a:rPr lang="en-US" b="1" i="1" dirty="0"/>
              <a:t>praise</a:t>
            </a:r>
            <a:r>
              <a:rPr lang="en-US" dirty="0"/>
              <a:t> You with my whole heart; Before the gods I will sing praises to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Psalms 145: 1-3</a:t>
            </a:r>
            <a:endParaRPr lang="en-US" dirty="0"/>
          </a:p>
        </p:txBody>
      </p:sp>
      <p:sp>
        <p:nvSpPr>
          <p:cNvPr id="3" name="Content Placeholder 2"/>
          <p:cNvSpPr>
            <a:spLocks noGrp="1"/>
          </p:cNvSpPr>
          <p:nvPr>
            <p:ph idx="1"/>
          </p:nvPr>
        </p:nvSpPr>
        <p:spPr/>
        <p:txBody>
          <a:bodyPr/>
          <a:lstStyle/>
          <a:p>
            <a:pPr>
              <a:buNone/>
            </a:pPr>
            <a:r>
              <a:rPr lang="en-US" b="1" dirty="0" smtClean="0"/>
              <a:t>1</a:t>
            </a:r>
            <a:r>
              <a:rPr lang="en-US" dirty="0" smtClean="0"/>
              <a:t> </a:t>
            </a:r>
            <a:r>
              <a:rPr lang="en-US" dirty="0"/>
              <a:t>I will extol You, my God, O King; And I will bless Your name forever and ever. </a:t>
            </a:r>
          </a:p>
          <a:p>
            <a:pPr>
              <a:buNone/>
            </a:pPr>
            <a:r>
              <a:rPr lang="en-US" b="1" dirty="0"/>
              <a:t>2</a:t>
            </a:r>
            <a:r>
              <a:rPr lang="en-US" dirty="0"/>
              <a:t> Every day I will bless You, And I will </a:t>
            </a:r>
            <a:r>
              <a:rPr lang="en-US" b="1" i="1" dirty="0"/>
              <a:t>praise </a:t>
            </a:r>
            <a:r>
              <a:rPr lang="en-US" dirty="0"/>
              <a:t>Your name forever and ever. </a:t>
            </a:r>
          </a:p>
          <a:p>
            <a:pPr>
              <a:buNone/>
            </a:pPr>
            <a:r>
              <a:rPr lang="en-US" b="1" dirty="0"/>
              <a:t>3</a:t>
            </a:r>
            <a:r>
              <a:rPr lang="en-US" dirty="0"/>
              <a:t> Great is the Lord, and greatly to be </a:t>
            </a:r>
            <a:r>
              <a:rPr lang="en-US" b="1" i="1" dirty="0"/>
              <a:t>praised</a:t>
            </a:r>
            <a:r>
              <a:rPr lang="en-US" dirty="0"/>
              <a:t>; And His greatness is unsearchable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Psalms 148:1-5</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1</a:t>
            </a:r>
            <a:r>
              <a:rPr lang="en-US" dirty="0"/>
              <a:t> </a:t>
            </a:r>
            <a:r>
              <a:rPr lang="en-US" b="1" i="1" dirty="0"/>
              <a:t>Praise</a:t>
            </a:r>
            <a:r>
              <a:rPr lang="en-US" i="1" dirty="0"/>
              <a:t> </a:t>
            </a:r>
            <a:r>
              <a:rPr lang="en-US" dirty="0"/>
              <a:t>the Lord! </a:t>
            </a:r>
            <a:r>
              <a:rPr lang="en-US" b="1" i="1" dirty="0"/>
              <a:t>Praise</a:t>
            </a:r>
            <a:r>
              <a:rPr lang="en-US" dirty="0"/>
              <a:t> the Lord from the heavens; </a:t>
            </a:r>
            <a:r>
              <a:rPr lang="en-US" b="1" i="1" dirty="0"/>
              <a:t>Praise</a:t>
            </a:r>
            <a:r>
              <a:rPr lang="en-US" dirty="0"/>
              <a:t> Him in the heights! </a:t>
            </a:r>
          </a:p>
          <a:p>
            <a:pPr>
              <a:buNone/>
            </a:pPr>
            <a:r>
              <a:rPr lang="en-US" b="1" dirty="0" smtClean="0"/>
              <a:t>2 </a:t>
            </a:r>
            <a:r>
              <a:rPr lang="en-US" b="1" i="1" dirty="0" smtClean="0"/>
              <a:t>Praise</a:t>
            </a:r>
            <a:r>
              <a:rPr lang="en-US" dirty="0" smtClean="0"/>
              <a:t> </a:t>
            </a:r>
            <a:r>
              <a:rPr lang="en-US" dirty="0"/>
              <a:t>Him, all His angels; </a:t>
            </a:r>
            <a:r>
              <a:rPr lang="en-US" b="1" i="1" dirty="0"/>
              <a:t>Praise</a:t>
            </a:r>
            <a:r>
              <a:rPr lang="en-US" dirty="0"/>
              <a:t> Him, all His hosts! </a:t>
            </a:r>
          </a:p>
          <a:p>
            <a:pPr>
              <a:buNone/>
            </a:pPr>
            <a:r>
              <a:rPr lang="en-US" b="1" dirty="0"/>
              <a:t>3</a:t>
            </a:r>
            <a:r>
              <a:rPr lang="en-US" dirty="0"/>
              <a:t> </a:t>
            </a:r>
            <a:r>
              <a:rPr lang="en-US" b="1" i="1" dirty="0"/>
              <a:t>Praise</a:t>
            </a:r>
            <a:r>
              <a:rPr lang="en-US" dirty="0"/>
              <a:t> Him, sun and moon; </a:t>
            </a:r>
            <a:r>
              <a:rPr lang="en-US" b="1" i="1" dirty="0"/>
              <a:t>Praise</a:t>
            </a:r>
            <a:r>
              <a:rPr lang="en-US" dirty="0"/>
              <a:t> Him, all you stars of light! </a:t>
            </a:r>
          </a:p>
          <a:p>
            <a:pPr>
              <a:buNone/>
            </a:pPr>
            <a:r>
              <a:rPr lang="en-US" b="1" dirty="0"/>
              <a:t>4</a:t>
            </a:r>
            <a:r>
              <a:rPr lang="en-US" dirty="0"/>
              <a:t> </a:t>
            </a:r>
            <a:r>
              <a:rPr lang="en-US" b="1" i="1" dirty="0"/>
              <a:t>Praise</a:t>
            </a:r>
            <a:r>
              <a:rPr lang="en-US" dirty="0"/>
              <a:t> Him, you heavens of heavens, And you waters above the heavens! </a:t>
            </a:r>
          </a:p>
          <a:p>
            <a:pPr>
              <a:buNone/>
            </a:pPr>
            <a:r>
              <a:rPr lang="en-US" b="1" dirty="0"/>
              <a:t>5</a:t>
            </a:r>
            <a:r>
              <a:rPr lang="en-US" dirty="0"/>
              <a:t> Let them </a:t>
            </a:r>
            <a:r>
              <a:rPr lang="en-US" b="1" i="1" dirty="0"/>
              <a:t>praise</a:t>
            </a:r>
            <a:r>
              <a:rPr lang="en-US" dirty="0"/>
              <a:t> the name of the Lord, For He commanded and they were created.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Psalms 150:6</a:t>
            </a:r>
            <a:endParaRPr lang="en-US" dirty="0"/>
          </a:p>
        </p:txBody>
      </p:sp>
      <p:sp>
        <p:nvSpPr>
          <p:cNvPr id="3" name="Content Placeholder 2"/>
          <p:cNvSpPr>
            <a:spLocks noGrp="1"/>
          </p:cNvSpPr>
          <p:nvPr>
            <p:ph idx="1"/>
          </p:nvPr>
        </p:nvSpPr>
        <p:spPr/>
        <p:txBody>
          <a:bodyPr>
            <a:normAutofit/>
          </a:bodyPr>
          <a:lstStyle/>
          <a:p>
            <a:pPr>
              <a:buNone/>
            </a:pPr>
            <a:r>
              <a:rPr lang="en-US" b="1" dirty="0" smtClean="0"/>
              <a:t>6</a:t>
            </a:r>
            <a:r>
              <a:rPr lang="en-US" dirty="0"/>
              <a:t> Let everything that has breath </a:t>
            </a:r>
            <a:r>
              <a:rPr lang="en-US" b="1" i="1" dirty="0"/>
              <a:t>praise</a:t>
            </a:r>
            <a:r>
              <a:rPr lang="en-US" dirty="0"/>
              <a:t> the Lord. </a:t>
            </a:r>
            <a:r>
              <a:rPr lang="en-US" b="1" i="1" dirty="0"/>
              <a:t>Praise</a:t>
            </a:r>
            <a:r>
              <a:rPr lang="en-US" dirty="0"/>
              <a:t> the Lord!</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raise_the_Lord_05.jpg"/>
          <p:cNvPicPr>
            <a:picLocks noGrp="1" noChangeAspect="1"/>
          </p:cNvPicPr>
          <p:nvPr>
            <p:ph idx="1"/>
          </p:nvPr>
        </p:nvPicPr>
        <p:blipFill>
          <a:blip r:embed="rId2" cstate="print"/>
          <a:stretch>
            <a:fillRect/>
          </a:stretch>
        </p:blipFill>
        <p:spPr>
          <a:xfrm>
            <a:off x="457200" y="446967"/>
            <a:ext cx="8229600" cy="5943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Praise Him</a:t>
            </a:r>
            <a:endParaRPr lang="en-US" sz="4800" b="1" dirty="0"/>
          </a:p>
        </p:txBody>
      </p:sp>
      <p:pic>
        <p:nvPicPr>
          <p:cNvPr id="7" name="Picture 4" descr="C:\Users\Jerry\Documents\Desktop\stars.jpg"/>
          <p:cNvPicPr>
            <a:picLocks noGrp="1" noChangeAspect="1" noChangeArrowheads="1"/>
          </p:cNvPicPr>
          <p:nvPr>
            <p:ph sz="half" idx="2"/>
          </p:nvPr>
        </p:nvPicPr>
        <p:blipFill>
          <a:blip r:embed="rId2" cstate="print"/>
          <a:srcRect/>
          <a:stretch>
            <a:fillRect/>
          </a:stretch>
        </p:blipFill>
        <p:spPr bwMode="auto">
          <a:xfrm>
            <a:off x="1370591" y="4015172"/>
            <a:ext cx="5153039" cy="2651760"/>
          </a:xfrm>
          <a:prstGeom prst="rect">
            <a:avLst/>
          </a:prstGeom>
          <a:noFill/>
        </p:spPr>
      </p:pic>
      <p:pic>
        <p:nvPicPr>
          <p:cNvPr id="8" name="Picture 3" descr="C:\Users\Jerry\Documents\Desktop\moon.jpg"/>
          <p:cNvPicPr>
            <a:picLocks noChangeAspect="1" noChangeArrowheads="1"/>
          </p:cNvPicPr>
          <p:nvPr/>
        </p:nvPicPr>
        <p:blipFill>
          <a:blip r:embed="rId3" cstate="print"/>
          <a:srcRect/>
          <a:stretch>
            <a:fillRect/>
          </a:stretch>
        </p:blipFill>
        <p:spPr bwMode="auto">
          <a:xfrm>
            <a:off x="4461604" y="2170047"/>
            <a:ext cx="4498151" cy="2926080"/>
          </a:xfrm>
          <a:prstGeom prst="rect">
            <a:avLst/>
          </a:prstGeom>
          <a:noFill/>
        </p:spPr>
      </p:pic>
      <p:pic>
        <p:nvPicPr>
          <p:cNvPr id="5122" name="Picture 2" descr="C:\Users\Jerry\Documents\Desktop\sun.jpg"/>
          <p:cNvPicPr>
            <a:picLocks noGrp="1" noChangeAspect="1" noChangeArrowheads="1"/>
          </p:cNvPicPr>
          <p:nvPr>
            <p:ph sz="half" idx="1"/>
          </p:nvPr>
        </p:nvPicPr>
        <p:blipFill>
          <a:blip r:embed="rId4" cstate="print"/>
          <a:srcRect/>
          <a:stretch>
            <a:fillRect/>
          </a:stretch>
        </p:blipFill>
        <p:spPr bwMode="auto">
          <a:xfrm>
            <a:off x="119312" y="1371600"/>
            <a:ext cx="4768088" cy="283464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4425</TotalTime>
  <Words>331</Words>
  <Application>Microsoft Office PowerPoint</Application>
  <PresentationFormat>On-screen Show (4:3)</PresentationFormat>
  <Paragraphs>102</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Psalms 19:1-3</vt:lpstr>
      <vt:lpstr>Psalms 135:1-3</vt:lpstr>
      <vt:lpstr>Psalms 138:1</vt:lpstr>
      <vt:lpstr>Psalms 145: 1-3</vt:lpstr>
      <vt:lpstr>Psalms 148:1-5</vt:lpstr>
      <vt:lpstr>Psalms 150:6</vt:lpstr>
      <vt:lpstr>Slide 8</vt:lpstr>
      <vt:lpstr>Praise Him</vt:lpstr>
      <vt:lpstr>Praise Him</vt:lpstr>
      <vt:lpstr>Praise Him</vt:lpstr>
      <vt:lpstr>Praise Him</vt:lpstr>
      <vt:lpstr>Praise Him</vt:lpstr>
      <vt:lpstr>Praise Him</vt:lpstr>
      <vt:lpstr>Praise Him</vt:lpstr>
      <vt:lpstr>Praise Him</vt:lpstr>
      <vt:lpstr>Praise Him</vt:lpstr>
      <vt:lpstr>The Praise of God His Word</vt:lpstr>
      <vt:lpstr>Praise</vt:lpstr>
      <vt:lpstr>Praise</vt:lpstr>
      <vt:lpstr>Praise</vt:lpstr>
      <vt:lpstr>Praise</vt:lpstr>
      <vt:lpstr>Praise</vt:lpstr>
      <vt:lpstr>Praise</vt:lpstr>
      <vt:lpstr>Praise</vt:lpstr>
      <vt:lpstr>Praise</vt:lpstr>
      <vt:lpstr>Praise</vt:lpstr>
      <vt:lpstr>Praise</vt:lpstr>
      <vt:lpstr>Praise</vt:lpstr>
      <vt:lpstr>Praise</vt:lpstr>
      <vt:lpstr>Praise</vt:lpstr>
      <vt:lpstr>Praise</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PSALMS</dc:title>
  <dc:creator>Jerry</dc:creator>
  <cp:lastModifiedBy>Jerry</cp:lastModifiedBy>
  <cp:revision>21</cp:revision>
  <dcterms:created xsi:type="dcterms:W3CDTF">2015-12-05T00:53:18Z</dcterms:created>
  <dcterms:modified xsi:type="dcterms:W3CDTF">2016-08-28T13:01:04Z</dcterms:modified>
</cp:coreProperties>
</file>