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59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C76250-DE36-4059-AE81-0A06AC21B00A}" type="datetimeFigureOut">
              <a:rPr lang="en-US" smtClean="0"/>
              <a:pPr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52D3E67-9013-4290-AD8C-19266ADFF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“Know Thy Enemy” – Sun Tzu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The Devil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 Regarding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We can resist him.</a:t>
            </a:r>
          </a:p>
          <a:p>
            <a:r>
              <a:rPr lang="en-US" dirty="0" smtClean="0"/>
              <a:t>He will flee when resisted.</a:t>
            </a:r>
          </a:p>
          <a:p>
            <a:pPr lvl="1"/>
            <a:r>
              <a:rPr lang="en-US" dirty="0" smtClean="0"/>
              <a:t>No mention of the devil seeking Job for the next 140 years (Job 42:10, 12-13, 16)</a:t>
            </a:r>
          </a:p>
          <a:p>
            <a:pPr lvl="1"/>
            <a:r>
              <a:rPr lang="en-US" dirty="0" smtClean="0"/>
              <a:t>After the temptation of Jesus, the devil left Jesus “until an opportune time.” (</a:t>
            </a:r>
            <a:r>
              <a:rPr lang="en-US" dirty="0" err="1" smtClean="0"/>
              <a:t>Lk</a:t>
            </a:r>
            <a:r>
              <a:rPr lang="en-US" dirty="0" smtClean="0"/>
              <a:t> 4:13)</a:t>
            </a:r>
          </a:p>
          <a:p>
            <a:pPr lvl="1"/>
            <a:r>
              <a:rPr lang="en-US" dirty="0" smtClean="0"/>
              <a:t>“Resist the devil and he will flee from you.” (James 4:7)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 Regarding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We can resist him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 will flee when resisted.</a:t>
            </a:r>
          </a:p>
          <a:p>
            <a:r>
              <a:rPr lang="en-US" dirty="0" smtClean="0"/>
              <a:t>He is on the losing side.</a:t>
            </a:r>
          </a:p>
          <a:p>
            <a:pPr lvl="1"/>
            <a:r>
              <a:rPr lang="en-US" dirty="0" smtClean="0"/>
              <a:t>The devil will be thrown into the lake of fire. (Rev 20:10)</a:t>
            </a:r>
          </a:p>
          <a:p>
            <a:pPr lvl="1"/>
            <a:r>
              <a:rPr lang="en-US" dirty="0" smtClean="0"/>
              <a:t>Jesus said that eternal fire has been prepared for the devil and his angels.  (Matt. 25:41)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888736"/>
          </a:xfrm>
        </p:spPr>
        <p:txBody>
          <a:bodyPr anchor="ctr"/>
          <a:lstStyle/>
          <a:p>
            <a:pPr algn="ctr"/>
            <a:r>
              <a:rPr lang="en-US" dirty="0" smtClean="0"/>
              <a:t>Set your Mind to </a:t>
            </a:r>
            <a:r>
              <a:rPr lang="en-US" b="1" u="sng" dirty="0" smtClean="0"/>
              <a:t>Resist</a:t>
            </a:r>
            <a:r>
              <a:rPr lang="en-US" dirty="0" smtClean="0"/>
              <a:t> the devil.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Right Now!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Actively seeking to turn people away from God.</a:t>
            </a:r>
          </a:p>
          <a:p>
            <a:pPr lvl="1"/>
            <a:r>
              <a:rPr lang="en-US" dirty="0" smtClean="0"/>
              <a:t>(Job 1:9-11) – “…and he will surely curse You to Your face.”</a:t>
            </a:r>
          </a:p>
          <a:p>
            <a:pPr lvl="1"/>
            <a:r>
              <a:rPr lang="en-US" dirty="0" smtClean="0"/>
              <a:t>(Job 2:4-5) – “…and he will surely curse You to Your face.”</a:t>
            </a:r>
          </a:p>
          <a:p>
            <a:pPr lvl="1"/>
            <a:r>
              <a:rPr lang="en-US" dirty="0" smtClean="0"/>
              <a:t>(I Pet 5:8) – “Your adversary the devil… looking for anyone he can devour.”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Actively seeking to turn people away from God.</a:t>
            </a:r>
          </a:p>
          <a:p>
            <a:r>
              <a:rPr lang="en-US" dirty="0" smtClean="0"/>
              <a:t>Ruthless and Relentless</a:t>
            </a:r>
          </a:p>
          <a:p>
            <a:pPr lvl="1"/>
            <a:r>
              <a:rPr lang="en-US" dirty="0" smtClean="0"/>
              <a:t>Many different attempts to cause Job to curse God.  (Job 1:13-15,16,17,18; 2:7,9)</a:t>
            </a:r>
          </a:p>
          <a:p>
            <a:pPr lvl="1"/>
            <a:r>
              <a:rPr lang="en-US" dirty="0" smtClean="0"/>
              <a:t>Three distinct temptations of Jesus. </a:t>
            </a:r>
          </a:p>
          <a:p>
            <a:pPr lvl="2"/>
            <a:r>
              <a:rPr lang="en-US" dirty="0" smtClean="0"/>
              <a:t>Turn stones to bread (</a:t>
            </a:r>
            <a:r>
              <a:rPr lang="en-US" dirty="0" err="1" smtClean="0"/>
              <a:t>Lk</a:t>
            </a:r>
            <a:r>
              <a:rPr lang="en-US" dirty="0" smtClean="0"/>
              <a:t> 4:3)</a:t>
            </a:r>
          </a:p>
          <a:p>
            <a:pPr lvl="2"/>
            <a:r>
              <a:rPr lang="en-US" dirty="0" smtClean="0"/>
              <a:t>Power in exchange for worship (</a:t>
            </a:r>
            <a:r>
              <a:rPr lang="en-US" dirty="0" err="1" smtClean="0"/>
              <a:t>Lk</a:t>
            </a:r>
            <a:r>
              <a:rPr lang="en-US" dirty="0" smtClean="0"/>
              <a:t> 4:5-7)</a:t>
            </a:r>
          </a:p>
          <a:p>
            <a:pPr lvl="2"/>
            <a:r>
              <a:rPr lang="en-US" dirty="0" smtClean="0"/>
              <a:t>Test God of His protection (</a:t>
            </a:r>
            <a:r>
              <a:rPr lang="en-US" dirty="0" err="1" smtClean="0"/>
              <a:t>Lk</a:t>
            </a:r>
            <a:r>
              <a:rPr lang="en-US" dirty="0" smtClean="0"/>
              <a:t> 4:9-11)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Actively seeking to turn people away from God.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Ruthless and Relentless</a:t>
            </a:r>
          </a:p>
          <a:p>
            <a:r>
              <a:rPr lang="en-US" dirty="0" smtClean="0"/>
              <a:t>Powerful</a:t>
            </a:r>
          </a:p>
          <a:p>
            <a:pPr lvl="1"/>
            <a:r>
              <a:rPr lang="en-US" dirty="0" smtClean="0"/>
              <a:t>Consider all the different disasters he was able to bring about in Job’s life.</a:t>
            </a:r>
          </a:p>
          <a:p>
            <a:pPr lvl="1"/>
            <a:r>
              <a:rPr lang="en-US" dirty="0" smtClean="0"/>
              <a:t>“the prince of the power of the air, the spirit that is now working in the sons of disobedience.” (Eph 2:2)</a:t>
            </a:r>
          </a:p>
          <a:p>
            <a:pPr lvl="1"/>
            <a:r>
              <a:rPr lang="en-US" dirty="0" smtClean="0"/>
              <a:t>“A roaring lion” (I Pet 5:8)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 of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other people</a:t>
            </a:r>
          </a:p>
          <a:p>
            <a:pPr lvl="1"/>
            <a:r>
              <a:rPr lang="en-US" dirty="0" err="1" smtClean="0"/>
              <a:t>Sabeans</a:t>
            </a:r>
            <a:r>
              <a:rPr lang="en-US" dirty="0" smtClean="0"/>
              <a:t>  (Job 1:15)</a:t>
            </a:r>
          </a:p>
          <a:p>
            <a:pPr lvl="1"/>
            <a:r>
              <a:rPr lang="en-US" dirty="0" smtClean="0"/>
              <a:t>Chaldeans  (Job 1:17)</a:t>
            </a:r>
          </a:p>
          <a:p>
            <a:pPr lvl="1"/>
            <a:r>
              <a:rPr lang="en-US" dirty="0" smtClean="0"/>
              <a:t>Job’s wife  (Job 2:9)</a:t>
            </a:r>
          </a:p>
          <a:p>
            <a:pPr lvl="1"/>
            <a:r>
              <a:rPr lang="en-US" dirty="0" smtClean="0"/>
              <a:t>False apostles, deceitful workers (II Cor. 11:13-15)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 of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Uses other people</a:t>
            </a:r>
          </a:p>
          <a:p>
            <a:r>
              <a:rPr lang="en-US" dirty="0" smtClean="0"/>
              <a:t>Makes use of deceit</a:t>
            </a:r>
          </a:p>
          <a:p>
            <a:pPr lvl="1"/>
            <a:r>
              <a:rPr lang="en-US" dirty="0" smtClean="0"/>
              <a:t>Father of lies (</a:t>
            </a:r>
            <a:r>
              <a:rPr lang="en-US" dirty="0" err="1" smtClean="0"/>
              <a:t>Jn</a:t>
            </a:r>
            <a:r>
              <a:rPr lang="en-US" dirty="0" smtClean="0"/>
              <a:t> 8:44)</a:t>
            </a:r>
          </a:p>
          <a:p>
            <a:pPr lvl="1"/>
            <a:r>
              <a:rPr lang="en-US" dirty="0" smtClean="0"/>
              <a:t>Attack on Eve (II </a:t>
            </a:r>
            <a:r>
              <a:rPr lang="en-US" dirty="0" err="1" smtClean="0"/>
              <a:t>Cor</a:t>
            </a:r>
            <a:r>
              <a:rPr lang="en-US" dirty="0" smtClean="0"/>
              <a:t> 11:3)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 of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Uses other people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Makes use of deceit</a:t>
            </a:r>
          </a:p>
          <a:p>
            <a:r>
              <a:rPr lang="en-US" dirty="0" smtClean="0"/>
              <a:t>Misuses Scripture</a:t>
            </a:r>
          </a:p>
          <a:p>
            <a:pPr lvl="1"/>
            <a:r>
              <a:rPr lang="en-US" dirty="0" smtClean="0"/>
              <a:t>Quoted Scripture to tempt Jesus. (</a:t>
            </a:r>
            <a:r>
              <a:rPr lang="en-US" dirty="0" err="1" smtClean="0"/>
              <a:t>Lk</a:t>
            </a:r>
            <a:r>
              <a:rPr lang="en-US" dirty="0" smtClean="0"/>
              <a:t> 4:10-11)</a:t>
            </a:r>
          </a:p>
          <a:p>
            <a:pPr lvl="1"/>
            <a:r>
              <a:rPr lang="en-US" dirty="0" smtClean="0"/>
              <a:t>Misrepresented God’s instructions to Adam and Eve (Gen 3:3-5)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 of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086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Uses other people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Makes use of deceit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Misuses Scripture</a:t>
            </a:r>
          </a:p>
          <a:p>
            <a:r>
              <a:rPr lang="en-US" dirty="0" smtClean="0"/>
              <a:t>Disguises himself</a:t>
            </a:r>
          </a:p>
          <a:p>
            <a:pPr lvl="1"/>
            <a:r>
              <a:rPr lang="en-US" dirty="0" smtClean="0"/>
              <a:t>Job and his friends never attributed the things that were happening to him to the devil.</a:t>
            </a:r>
          </a:p>
          <a:p>
            <a:pPr lvl="1"/>
            <a:r>
              <a:rPr lang="en-US" dirty="0" smtClean="0"/>
              <a:t>Transforms himself into an angel of light (II Cor. 11:14)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 Regarding the Devil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315200" cy="4572000"/>
          </a:xfrm>
        </p:spPr>
        <p:txBody>
          <a:bodyPr/>
          <a:lstStyle/>
          <a:p>
            <a:r>
              <a:rPr lang="en-US" dirty="0" smtClean="0"/>
              <a:t>We can resist him.</a:t>
            </a:r>
          </a:p>
          <a:p>
            <a:pPr lvl="1"/>
            <a:r>
              <a:rPr lang="en-US" dirty="0" smtClean="0"/>
              <a:t>Peter commands us to do so.  (I Pet 5:8-9)</a:t>
            </a:r>
          </a:p>
          <a:p>
            <a:pPr lvl="1"/>
            <a:r>
              <a:rPr lang="en-US" dirty="0" smtClean="0"/>
              <a:t>God will always provide a way of escape.  (I </a:t>
            </a:r>
            <a:r>
              <a:rPr lang="en-US" dirty="0" err="1" smtClean="0"/>
              <a:t>Cor</a:t>
            </a:r>
            <a:r>
              <a:rPr lang="en-US" dirty="0" smtClean="0"/>
              <a:t> 10:13)</a:t>
            </a:r>
          </a:p>
          <a:p>
            <a:pPr lvl="1"/>
            <a:r>
              <a:rPr lang="en-US" dirty="0" smtClean="0"/>
              <a:t>We resist him by putting on the whole armor of God. (Eph 6:11-18)</a:t>
            </a:r>
          </a:p>
          <a:p>
            <a:pPr lvl="1"/>
            <a:r>
              <a:rPr lang="en-US" dirty="0" smtClean="0"/>
              <a:t>Jesus used the sword of the Spirit.  “It is written…” (</a:t>
            </a:r>
            <a:r>
              <a:rPr lang="en-US" dirty="0" err="1" smtClean="0"/>
              <a:t>Lk</a:t>
            </a:r>
            <a:r>
              <a:rPr lang="en-US" dirty="0" smtClean="0"/>
              <a:t> 4:4,8,12)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335</TotalTime>
  <Words>548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“Know Thy Enemy” – Sun Tzu  The Devil</vt:lpstr>
      <vt:lpstr>Characteristics of the Devil</vt:lpstr>
      <vt:lpstr>Characteristics of the Devil</vt:lpstr>
      <vt:lpstr>Characteristics of the Devil</vt:lpstr>
      <vt:lpstr>Tactics of the Devil</vt:lpstr>
      <vt:lpstr>Tactics of the Devil</vt:lpstr>
      <vt:lpstr>Tactics of the Devil</vt:lpstr>
      <vt:lpstr>Tactics of the Devil</vt:lpstr>
      <vt:lpstr>Good News Regarding the Devil</vt:lpstr>
      <vt:lpstr>Good News Regarding the Devil</vt:lpstr>
      <vt:lpstr>Good News Regarding the Devil</vt:lpstr>
      <vt:lpstr>Set your Mind to Resist the devil.     Right Now!</vt:lpstr>
    </vt:vector>
  </TitlesOfParts>
  <Company>IBM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“Know Thy Enemy” – Sun Tzu  SATAN</dc:title>
  <dc:creator>ADMINIBM</dc:creator>
  <cp:lastModifiedBy>EECOC</cp:lastModifiedBy>
  <cp:revision>30</cp:revision>
  <dcterms:created xsi:type="dcterms:W3CDTF">2016-08-20T19:30:05Z</dcterms:created>
  <dcterms:modified xsi:type="dcterms:W3CDTF">2016-08-21T13:54:24Z</dcterms:modified>
</cp:coreProperties>
</file>