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7" r:id="rId8"/>
    <p:sldId id="268" r:id="rId9"/>
    <p:sldId id="261" r:id="rId10"/>
    <p:sldId id="262" r:id="rId11"/>
    <p:sldId id="263" r:id="rId12"/>
    <p:sldId id="264" r:id="rId13"/>
    <p:sldId id="265" r:id="rId14"/>
    <p:sldId id="266" r:id="rId15"/>
    <p:sldId id="271" r:id="rId16"/>
    <p:sldId id="272" r:id="rId17"/>
    <p:sldId id="273" r:id="rId18"/>
  </p:sldIdLst>
  <p:sldSz cx="8686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558" y="-90"/>
      </p:cViewPr>
      <p:guideLst>
        <p:guide orient="horz" pos="2160"/>
        <p:guide pos="2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510" y="2130427"/>
            <a:ext cx="73837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020" y="3886200"/>
            <a:ext cx="60807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19C5-B6FB-4EA2-971E-5F1CF2D1B54A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0F3C-0A93-4167-B8F2-4CA03EA4A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19C5-B6FB-4EA2-971E-5F1CF2D1B54A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0F3C-0A93-4167-B8F2-4CA03EA4A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930" y="274640"/>
            <a:ext cx="195453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340" y="274640"/>
            <a:ext cx="57188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19C5-B6FB-4EA2-971E-5F1CF2D1B54A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0F3C-0A93-4167-B8F2-4CA03EA4A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19C5-B6FB-4EA2-971E-5F1CF2D1B54A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0F3C-0A93-4167-B8F2-4CA03EA4A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98" y="4406902"/>
            <a:ext cx="73837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198" y="2906713"/>
            <a:ext cx="73837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19C5-B6FB-4EA2-971E-5F1CF2D1B54A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0F3C-0A93-4167-B8F2-4CA03EA4A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" y="1600202"/>
            <a:ext cx="383667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5790" y="1600202"/>
            <a:ext cx="383667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19C5-B6FB-4EA2-971E-5F1CF2D1B54A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0F3C-0A93-4167-B8F2-4CA03EA4A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1" y="1535113"/>
            <a:ext cx="38381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1" y="2174875"/>
            <a:ext cx="38381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774" y="1535113"/>
            <a:ext cx="38396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774" y="2174875"/>
            <a:ext cx="38396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19C5-B6FB-4EA2-971E-5F1CF2D1B54A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0F3C-0A93-4167-B8F2-4CA03EA4A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19C5-B6FB-4EA2-971E-5F1CF2D1B54A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0F3C-0A93-4167-B8F2-4CA03EA4A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19C5-B6FB-4EA2-971E-5F1CF2D1B54A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0F3C-0A93-4167-B8F2-4CA03EA4A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" y="273050"/>
            <a:ext cx="285789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298" y="273052"/>
            <a:ext cx="48561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0" y="1435102"/>
            <a:ext cx="285789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19C5-B6FB-4EA2-971E-5F1CF2D1B54A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0F3C-0A93-4167-B8F2-4CA03EA4A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73" y="4800600"/>
            <a:ext cx="52120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2673" y="612775"/>
            <a:ext cx="52120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2673" y="5367338"/>
            <a:ext cx="52120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19C5-B6FB-4EA2-971E-5F1CF2D1B54A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0F3C-0A93-4167-B8F2-4CA03EA4A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4340" y="274638"/>
            <a:ext cx="7818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600202"/>
            <a:ext cx="78181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4340" y="6356352"/>
            <a:ext cx="2026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819C5-B6FB-4EA2-971E-5F1CF2D1B54A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7990" y="6356352"/>
            <a:ext cx="2750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5540" y="6356352"/>
            <a:ext cx="2026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C0F3C-0A93-4167-B8F2-4CA03EA4A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for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Trust in the Lord always and be brave and ever watchful.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 prepared to engage the enemy.</a:t>
            </a:r>
          </a:p>
          <a:p>
            <a:pPr marL="914400" lvl="1" indent="-514350"/>
            <a:r>
              <a:rPr lang="en-US" dirty="0" smtClean="0"/>
              <a:t>Ephesians 6.10-18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man must stand ready to defend his home/family. 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enemy...Satan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Created by God - Isaiah 14; Ezekiel 28</a:t>
            </a:r>
          </a:p>
          <a:p>
            <a:pPr lvl="1"/>
            <a:r>
              <a:rPr lang="en-US" dirty="0" smtClean="0"/>
              <a:t>Chose rebellion to God</a:t>
            </a:r>
          </a:p>
          <a:p>
            <a:pPr lvl="1"/>
            <a:r>
              <a:rPr lang="en-US" dirty="0" smtClean="0"/>
              <a:t>He was not victorious and ultimately is condemned.</a:t>
            </a:r>
          </a:p>
          <a:p>
            <a:endParaRPr lang="en-US" dirty="0" smtClean="0"/>
          </a:p>
          <a:p>
            <a:r>
              <a:rPr lang="en-US" dirty="0" smtClean="0"/>
              <a:t>Allowed by God to test and tempt His people</a:t>
            </a:r>
          </a:p>
          <a:p>
            <a:pPr lvl="1"/>
            <a:r>
              <a:rPr lang="en-US" dirty="0" smtClean="0"/>
              <a:t>Adam and Eve - Genesis 3</a:t>
            </a:r>
          </a:p>
          <a:p>
            <a:pPr lvl="1"/>
            <a:r>
              <a:rPr lang="en-US" dirty="0" smtClean="0"/>
              <a:t>Jesus - Matthew 4</a:t>
            </a:r>
          </a:p>
          <a:p>
            <a:pPr lvl="1"/>
            <a:r>
              <a:rPr lang="en-US" dirty="0" smtClean="0"/>
              <a:t>Us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enemy...Satan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 motive... to lead men in rebellion to God.</a:t>
            </a:r>
          </a:p>
          <a:p>
            <a:pPr lvl="1"/>
            <a:r>
              <a:rPr lang="en-US" dirty="0" smtClean="0"/>
              <a:t>We are tempted and tested </a:t>
            </a:r>
            <a:r>
              <a:rPr lang="en-US" dirty="0" smtClean="0"/>
              <a:t>in </a:t>
            </a:r>
            <a:r>
              <a:rPr lang="en-US" dirty="0" smtClean="0"/>
              <a:t>the hope that we will sin.</a:t>
            </a:r>
          </a:p>
          <a:p>
            <a:endParaRPr lang="en-US" dirty="0" smtClean="0"/>
          </a:p>
          <a:p>
            <a:r>
              <a:rPr lang="en-US" dirty="0" smtClean="0"/>
              <a:t>Satan knows us individually very well.</a:t>
            </a:r>
          </a:p>
          <a:p>
            <a:pPr lvl="1"/>
            <a:r>
              <a:rPr lang="en-US" dirty="0" smtClean="0"/>
              <a:t>We expose our vulnerabilities to him and he capitalizes upon them.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Satan’s weaponry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870" y="1600202"/>
            <a:ext cx="405384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Emotional weapons</a:t>
            </a:r>
          </a:p>
          <a:p>
            <a:pPr lvl="1"/>
            <a:r>
              <a:rPr lang="en-US" dirty="0" smtClean="0"/>
              <a:t>In our minds.</a:t>
            </a:r>
          </a:p>
          <a:p>
            <a:endParaRPr lang="en-US" dirty="0" smtClean="0"/>
          </a:p>
          <a:p>
            <a:r>
              <a:rPr lang="en-US" dirty="0" smtClean="0"/>
              <a:t>Physical weapons</a:t>
            </a:r>
          </a:p>
          <a:p>
            <a:pPr lvl="1"/>
            <a:r>
              <a:rPr lang="en-US" dirty="0" smtClean="0"/>
              <a:t>Attacks we can “see.”</a:t>
            </a:r>
          </a:p>
          <a:p>
            <a:endParaRPr lang="en-US" dirty="0" smtClean="0"/>
          </a:p>
          <a:p>
            <a:r>
              <a:rPr lang="en-US" dirty="0" smtClean="0"/>
              <a:t>Spiritual weapons</a:t>
            </a:r>
          </a:p>
          <a:p>
            <a:pPr lvl="1"/>
            <a:r>
              <a:rPr lang="en-US" dirty="0" smtClean="0"/>
              <a:t>In </a:t>
            </a:r>
            <a:r>
              <a:rPr lang="en-US" smtClean="0"/>
              <a:t>the spiritual </a:t>
            </a:r>
            <a:r>
              <a:rPr lang="en-US" dirty="0" smtClean="0"/>
              <a:t>realm.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Judges 16.21-30</a:t>
            </a:r>
            <a:endParaRPr lang="en-US" dirty="0"/>
          </a:p>
        </p:txBody>
      </p:sp>
      <p:pic>
        <p:nvPicPr>
          <p:cNvPr id="4" name="Content Placeholder 3" descr="Temple_Tel_Qasi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3460" y="1219200"/>
            <a:ext cx="658749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" y="274638"/>
            <a:ext cx="7818120" cy="1477962"/>
          </a:xfrm>
        </p:spPr>
        <p:txBody>
          <a:bodyPr>
            <a:normAutofit/>
          </a:bodyPr>
          <a:lstStyle/>
          <a:p>
            <a:r>
              <a:rPr lang="en-US" i="1" dirty="0" smtClean="0"/>
              <a:t>“He pushed against the columns...”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- Judges 16.30</a:t>
            </a:r>
            <a:endParaRPr lang="en-US" dirty="0"/>
          </a:p>
        </p:txBody>
      </p:sp>
      <p:pic>
        <p:nvPicPr>
          <p:cNvPr id="4" name="Picture 10" descr="zz_cloud_temple_captioned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5410" y="1752600"/>
            <a:ext cx="571881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6400800"/>
            <a:ext cx="2209800" cy="369332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4340" y="274638"/>
            <a:ext cx="7818120" cy="1554162"/>
          </a:xfrm>
        </p:spPr>
        <p:txBody>
          <a:bodyPr>
            <a:normAutofit/>
          </a:bodyPr>
          <a:lstStyle/>
          <a:p>
            <a:r>
              <a:rPr lang="en-US" dirty="0" smtClean="0"/>
              <a:t>The battle of Thermopylae</a:t>
            </a:r>
            <a:br>
              <a:rPr lang="en-US" dirty="0" smtClean="0"/>
            </a:br>
            <a:r>
              <a:rPr lang="en-US" dirty="0" smtClean="0"/>
              <a:t>480 B.C.</a:t>
            </a:r>
            <a:endParaRPr lang="en-US" dirty="0"/>
          </a:p>
        </p:txBody>
      </p:sp>
      <p:pic>
        <p:nvPicPr>
          <p:cNvPr id="5" name="Content Placeholder 4" descr="thermopyla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3902" y="1981200"/>
            <a:ext cx="7094219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4340" y="274638"/>
            <a:ext cx="7818120" cy="6354762"/>
          </a:xfrm>
        </p:spPr>
        <p:txBody>
          <a:bodyPr>
            <a:normAutofit/>
          </a:bodyPr>
          <a:lstStyle/>
          <a:p>
            <a:r>
              <a:rPr lang="en-US" sz="9600" dirty="0" smtClean="0"/>
              <a:t>God’s 300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Judges 6-8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Israel sinned, God raised up Gideon to lead.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Midian’s</a:t>
            </a:r>
            <a:r>
              <a:rPr lang="en-US" dirty="0" smtClean="0"/>
              <a:t> forces = 135,000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Gideon’s army = 32,000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Ratio of 4:1, too many!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Judges 6-8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Israel sinned, God raised up Gideon to lead.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Midian’s</a:t>
            </a:r>
            <a:r>
              <a:rPr lang="en-US" dirty="0" smtClean="0"/>
              <a:t> forces = 135,000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Gideon’s army = 10,000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Ratio of 13:1, still too many!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God’s 300</a:t>
            </a:r>
            <a:endParaRPr lang="en-US" dirty="0"/>
          </a:p>
        </p:txBody>
      </p:sp>
      <p:pic>
        <p:nvPicPr>
          <p:cNvPr id="4" name="Content Placeholder 3" descr="Gideon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5556" y="1600202"/>
            <a:ext cx="593569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Harod</a:t>
            </a:r>
            <a:r>
              <a:rPr lang="en-US" dirty="0" smtClean="0"/>
              <a:t>, “Gideon’s stream”</a:t>
            </a:r>
            <a:endParaRPr lang="en-US" dirty="0"/>
          </a:p>
        </p:txBody>
      </p:sp>
      <p:pic>
        <p:nvPicPr>
          <p:cNvPr id="4" name="Content Placeholder 3" descr="Ein Harod with stream, db6405293207"/>
          <p:cNvPicPr preferRelativeResize="0"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5332" y="2302605"/>
            <a:ext cx="2936139" cy="312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Ein Harod with stream, db6405293207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9751" y="1524000"/>
            <a:ext cx="501809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Reenactment of Gideon story</a:t>
            </a:r>
            <a:endParaRPr lang="en-US" dirty="0"/>
          </a:p>
        </p:txBody>
      </p:sp>
      <p:pic>
        <p:nvPicPr>
          <p:cNvPr id="4" name="Content Placeholder 3" descr="Ein Harod with reenactment of Gideon story, db6704080804"/>
          <p:cNvPicPr preferRelativeResize="0"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1700" y="1447800"/>
            <a:ext cx="463296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Judges 6-8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Israel sinned, God raised up Gideon to lead.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Midian’s</a:t>
            </a:r>
            <a:r>
              <a:rPr lang="en-US" dirty="0" smtClean="0"/>
              <a:t> forces = 135,000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God’s army = 300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Ratio of 450:1, just right!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0Projects\Bivin\Bivin sr\Jezreel Valley\Ein Harod with stream, db6405293207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0Projects\Bivin\Bivin sr\Jezreel Valley\Ein Harod with stream, db6405293207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0Projects\Bivin\Bivin sr\Jezreel Valley\Ein Harod with reenactment of Gideon story, db6704080804.jp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261</Words>
  <Application>Microsoft Office PowerPoint</Application>
  <PresentationFormat>Custom</PresentationFormat>
  <Paragraphs>60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The battle of Thermopylae 480 B.C.</vt:lpstr>
      <vt:lpstr>God’s 300</vt:lpstr>
      <vt:lpstr>Judges 6-8</vt:lpstr>
      <vt:lpstr>Judges 6-8</vt:lpstr>
      <vt:lpstr>Selecting God’s 300</vt:lpstr>
      <vt:lpstr>Ein Harod, “Gideon’s stream”</vt:lpstr>
      <vt:lpstr>Reenactment of Gideon story</vt:lpstr>
      <vt:lpstr>Judges 6-8</vt:lpstr>
      <vt:lpstr>Lessons for us</vt:lpstr>
      <vt:lpstr>Our enemy...Satan</vt:lpstr>
      <vt:lpstr>Our enemy...Satan</vt:lpstr>
      <vt:lpstr>Satan’s weaponry</vt:lpstr>
      <vt:lpstr>Judges 16.21-30</vt:lpstr>
      <vt:lpstr>“He pushed against the columns...”  - Judges 16.30</vt:lpstr>
      <vt:lpstr>Slide 16</vt:lpstr>
      <vt:lpstr>Slide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300</dc:title>
  <dc:creator>DELL</dc:creator>
  <cp:lastModifiedBy>DELL</cp:lastModifiedBy>
  <cp:revision>18</cp:revision>
  <dcterms:created xsi:type="dcterms:W3CDTF">2014-03-06T12:55:13Z</dcterms:created>
  <dcterms:modified xsi:type="dcterms:W3CDTF">2016-08-06T03:45:26Z</dcterms:modified>
</cp:coreProperties>
</file>