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5" r:id="rId12"/>
  </p:sldIdLst>
  <p:sldSz cx="8686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558" y="-90"/>
      </p:cViewPr>
      <p:guideLst>
        <p:guide orient="horz" pos="2160"/>
        <p:guide pos="273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51510" y="2130428"/>
            <a:ext cx="738378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03020" y="3886200"/>
            <a:ext cx="60807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DEF28-A275-42F9-8CE4-B27734EAC9C4}"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DEF28-A275-42F9-8CE4-B27734EAC9C4}"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9043" y="274641"/>
            <a:ext cx="17584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0606" y="274641"/>
            <a:ext cx="513365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DEF28-A275-42F9-8CE4-B27734EAC9C4}"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DEF28-A275-42F9-8CE4-B27734EAC9C4}"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197" y="4406903"/>
            <a:ext cx="738378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86197" y="2906713"/>
            <a:ext cx="73837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DEF28-A275-42F9-8CE4-B27734EAC9C4}" type="datetimeFigureOut">
              <a:rPr lang="en-US" smtClean="0"/>
              <a:pPr/>
              <a:t>8/5/2016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0606" y="1600203"/>
            <a:ext cx="344606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1450" y="1600203"/>
            <a:ext cx="344606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DEF28-A275-42F9-8CE4-B27734EAC9C4}"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4340" y="274638"/>
            <a:ext cx="78181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34340" y="1535113"/>
            <a:ext cx="383817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34340" y="2174875"/>
            <a:ext cx="383817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12775" y="1535113"/>
            <a:ext cx="383968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2775" y="2174875"/>
            <a:ext cx="383968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DEF28-A275-42F9-8CE4-B27734EAC9C4}" type="datetimeFigureOut">
              <a:rPr lang="en-US" smtClean="0"/>
              <a:pPr/>
              <a:t>8/5/2016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DEF28-A275-42F9-8CE4-B27734EAC9C4}" type="datetimeFigureOut">
              <a:rPr lang="en-US" smtClean="0"/>
              <a:pPr/>
              <a:t>8/5/2016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DEF28-A275-42F9-8CE4-B27734EAC9C4}" type="datetimeFigureOut">
              <a:rPr lang="en-US" smtClean="0"/>
              <a:pPr/>
              <a:t>8/5/2016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4340" y="273050"/>
            <a:ext cx="285789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396298" y="273053"/>
            <a:ext cx="48561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34340" y="1435103"/>
            <a:ext cx="285789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DEF28-A275-42F9-8CE4-B27734EAC9C4}"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2674" y="4800600"/>
            <a:ext cx="521208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02674" y="612775"/>
            <a:ext cx="52120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02674" y="5367338"/>
            <a:ext cx="521208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DEF28-A275-42F9-8CE4-B27734EAC9C4}" type="datetimeFigureOut">
              <a:rPr lang="en-US" smtClean="0"/>
              <a:pPr/>
              <a:t>8/5/2016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0D808-6D4E-451C-8BA4-66A90ED4AB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4340" y="274638"/>
            <a:ext cx="781812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34340" y="1600203"/>
            <a:ext cx="781812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34340" y="6356353"/>
            <a:ext cx="20269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DEF28-A275-42F9-8CE4-B27734EAC9C4}" type="datetimeFigureOut">
              <a:rPr lang="en-US" smtClean="0"/>
              <a:pPr/>
              <a:t>8/5/2016</a:t>
            </a:fld>
            <a:endParaRPr lang="en-US"/>
          </a:p>
        </p:txBody>
      </p:sp>
      <p:sp>
        <p:nvSpPr>
          <p:cNvPr id="5" name="Footer Placeholder 4"/>
          <p:cNvSpPr>
            <a:spLocks noGrp="1"/>
          </p:cNvSpPr>
          <p:nvPr>
            <p:ph type="ftr" sz="quarter" idx="3"/>
          </p:nvPr>
        </p:nvSpPr>
        <p:spPr>
          <a:xfrm>
            <a:off x="2967990" y="6356353"/>
            <a:ext cx="27508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225540" y="6356353"/>
            <a:ext cx="20269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0D808-6D4E-451C-8BA4-66A90ED4AB4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4340" y="274638"/>
            <a:ext cx="7818120" cy="6278562"/>
          </a:xfrm>
        </p:spPr>
        <p:txBody>
          <a:bodyPr/>
          <a:lstStyle/>
          <a:p>
            <a:r>
              <a:rPr lang="en-US" i="1" dirty="0" smtClean="0"/>
              <a:t>“For whatever is born of God overcomes the world. And this is the victory that has overcome the world - our faith. Who is he who overcomes the world, but he who believes that Jesus is the Son of God?”</a:t>
            </a:r>
            <a:r>
              <a:rPr lang="en-US" dirty="0" smtClean="0"/>
              <a:t/>
            </a:r>
            <a:br>
              <a:rPr lang="en-US" dirty="0" smtClean="0"/>
            </a:br>
            <a:r>
              <a:rPr lang="en-US" dirty="0" smtClean="0"/>
              <a:t>- 1 John 5.4-5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practice of sanctification</a:t>
            </a:r>
            <a:endParaRPr lang="en-US" dirty="0"/>
          </a:p>
        </p:txBody>
      </p:sp>
      <p:sp>
        <p:nvSpPr>
          <p:cNvPr id="3" name="Content Placeholder 2"/>
          <p:cNvSpPr>
            <a:spLocks noGrp="1"/>
          </p:cNvSpPr>
          <p:nvPr>
            <p:ph idx="1"/>
          </p:nvPr>
        </p:nvSpPr>
        <p:spPr/>
        <p:txBody>
          <a:bodyPr/>
          <a:lstStyle/>
          <a:p>
            <a:r>
              <a:rPr lang="en-US" dirty="0" smtClean="0"/>
              <a:t>Generally...</a:t>
            </a:r>
          </a:p>
          <a:p>
            <a:pPr lvl="1"/>
            <a:r>
              <a:rPr lang="en-US" dirty="0" smtClean="0"/>
              <a:t>2 Corinthians 6.14-18; 7.1; 1 Peter 4.1-4</a:t>
            </a:r>
          </a:p>
          <a:p>
            <a:endParaRPr lang="en-US" dirty="0" smtClean="0"/>
          </a:p>
          <a:p>
            <a:r>
              <a:rPr lang="en-US" dirty="0" smtClean="0"/>
              <a:t>Specifically...</a:t>
            </a:r>
          </a:p>
          <a:p>
            <a:pPr lvl="1"/>
            <a:r>
              <a:rPr lang="en-US" dirty="0" smtClean="0"/>
              <a:t>1 Thessalonians 4.3-8;1 Corinthians 6.18-20</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34340" y="274638"/>
            <a:ext cx="7818120" cy="6278562"/>
          </a:xfrm>
        </p:spPr>
        <p:txBody>
          <a:bodyPr/>
          <a:lstStyle/>
          <a:p>
            <a:endParaRPr lang="en-US" dirty="0"/>
          </a:p>
        </p:txBody>
      </p:sp>
      <p:pic>
        <p:nvPicPr>
          <p:cNvPr id="5" name="Picture 4" descr="eed1d167756c8f6d3971cc3c9cbed3e2.jpg"/>
          <p:cNvPicPr>
            <a:picLocks noChangeAspect="1"/>
          </p:cNvPicPr>
          <p:nvPr/>
        </p:nvPicPr>
        <p:blipFill>
          <a:blip r:embed="rId2" cstate="print"/>
          <a:stretch>
            <a:fillRect/>
          </a:stretch>
        </p:blipFill>
        <p:spPr>
          <a:xfrm>
            <a:off x="1748538" y="762001"/>
            <a:ext cx="5189725" cy="53339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4340" y="381000"/>
            <a:ext cx="7818120" cy="6172200"/>
          </a:xfrm>
        </p:spPr>
        <p:txBody>
          <a:bodyPr anchor="t">
            <a:normAutofit/>
          </a:bodyPr>
          <a:lstStyle/>
          <a:p>
            <a:r>
              <a:rPr lang="en-US" sz="6000" dirty="0" smtClean="0"/>
              <a:t>Faith Is The Victory!</a:t>
            </a:r>
            <a:endParaRPr lang="en-US" sz="6000" dirty="0"/>
          </a:p>
        </p:txBody>
      </p:sp>
      <p:sp>
        <p:nvSpPr>
          <p:cNvPr id="4" name="Content Placeholder 3"/>
          <p:cNvSpPr>
            <a:spLocks noGrp="1"/>
          </p:cNvSpPr>
          <p:nvPr>
            <p:ph idx="1"/>
          </p:nvPr>
        </p:nvSpPr>
        <p:spPr/>
        <p:txBody>
          <a:bodyPr anchor="ctr"/>
          <a:lstStyle/>
          <a:p>
            <a:pPr algn="ctr">
              <a:buNone/>
            </a:pPr>
            <a:r>
              <a:rPr lang="en-US" sz="4000" i="1" dirty="0" smtClean="0"/>
              <a:t>“Then Philip said, “If you believe with all your heart, you may.” And he answered and said, “I believe that Jesus Christ is the Son of God.”</a:t>
            </a:r>
          </a:p>
          <a:p>
            <a:pPr algn="ctr">
              <a:buNone/>
            </a:pPr>
            <a:r>
              <a:rPr lang="en-US" dirty="0" smtClean="0"/>
              <a:t>- Acts 8.37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6000" dirty="0" smtClean="0"/>
              <a:t>Faith Is The Victory!</a:t>
            </a:r>
            <a:endParaRPr lang="en-US" sz="6000" dirty="0"/>
          </a:p>
        </p:txBody>
      </p:sp>
      <p:sp>
        <p:nvSpPr>
          <p:cNvPr id="4" name="Content Placeholder 3"/>
          <p:cNvSpPr>
            <a:spLocks noGrp="1"/>
          </p:cNvSpPr>
          <p:nvPr>
            <p:ph idx="1"/>
          </p:nvPr>
        </p:nvSpPr>
        <p:spPr/>
        <p:txBody>
          <a:bodyPr anchor="ctr">
            <a:normAutofit/>
          </a:bodyPr>
          <a:lstStyle/>
          <a:p>
            <a:pPr algn="ctr">
              <a:buNone/>
            </a:pPr>
            <a:r>
              <a:rPr lang="en-US" sz="4000" i="1" dirty="0" smtClean="0"/>
              <a:t>“I am the way, the truth, and the life!” Jesus answered. “Without me, no one can go to the Father. If you had known me, you would have known the Father. But from now on, you do know him, and you have seen him”</a:t>
            </a:r>
          </a:p>
          <a:p>
            <a:pPr algn="ctr">
              <a:buNone/>
            </a:pPr>
            <a:r>
              <a:rPr lang="en-US" dirty="0" smtClean="0"/>
              <a:t>- John 14.6-7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6000" dirty="0" smtClean="0"/>
              <a:t>Faith Is The Victory!</a:t>
            </a:r>
            <a:endParaRPr lang="en-US" sz="6000" dirty="0"/>
          </a:p>
        </p:txBody>
      </p:sp>
      <p:sp>
        <p:nvSpPr>
          <p:cNvPr id="4" name="Content Placeholder 3"/>
          <p:cNvSpPr>
            <a:spLocks noGrp="1"/>
          </p:cNvSpPr>
          <p:nvPr>
            <p:ph idx="1"/>
          </p:nvPr>
        </p:nvSpPr>
        <p:spPr/>
        <p:txBody>
          <a:bodyPr anchor="ctr">
            <a:normAutofit/>
          </a:bodyPr>
          <a:lstStyle/>
          <a:p>
            <a:pPr algn="ctr">
              <a:buNone/>
            </a:pPr>
            <a:r>
              <a:rPr lang="en-US" sz="4000" i="1" dirty="0" smtClean="0"/>
              <a:t>“But Simon Peter answered Him, “Lord, to whom shall we go? You have the words of eternal life. Also we have come to believe and know that You are the Christ, the Son of the living God”</a:t>
            </a:r>
          </a:p>
          <a:p>
            <a:pPr algn="ctr">
              <a:buNone/>
            </a:pPr>
            <a:r>
              <a:rPr lang="en-US" dirty="0" smtClean="0"/>
              <a:t>- John 6.68-69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6000" dirty="0" smtClean="0"/>
              <a:t>Faith Is The Victory!</a:t>
            </a:r>
            <a:endParaRPr lang="en-US" sz="6000" dirty="0"/>
          </a:p>
        </p:txBody>
      </p:sp>
      <p:sp>
        <p:nvSpPr>
          <p:cNvPr id="4" name="Content Placeholder 3"/>
          <p:cNvSpPr>
            <a:spLocks noGrp="1"/>
          </p:cNvSpPr>
          <p:nvPr>
            <p:ph idx="1"/>
          </p:nvPr>
        </p:nvSpPr>
        <p:spPr/>
        <p:txBody>
          <a:bodyPr anchor="ctr">
            <a:normAutofit/>
          </a:bodyPr>
          <a:lstStyle/>
          <a:p>
            <a:pPr algn="ctr">
              <a:buNone/>
            </a:pPr>
            <a:r>
              <a:rPr lang="en-US" sz="4000" i="1" dirty="0" smtClean="0"/>
              <a:t>“So then faith comes by hearing, and hearing by the word of God.”</a:t>
            </a:r>
          </a:p>
          <a:p>
            <a:pPr algn="ctr">
              <a:buNone/>
            </a:pPr>
            <a:r>
              <a:rPr lang="en-US" dirty="0" smtClean="0"/>
              <a:t>- Romans 10.17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6000" dirty="0" smtClean="0"/>
              <a:t>Faith Is The Victory!</a:t>
            </a:r>
            <a:endParaRPr lang="en-US" sz="6000" dirty="0"/>
          </a:p>
        </p:txBody>
      </p:sp>
      <p:sp>
        <p:nvSpPr>
          <p:cNvPr id="4" name="Content Placeholder 3"/>
          <p:cNvSpPr>
            <a:spLocks noGrp="1"/>
          </p:cNvSpPr>
          <p:nvPr>
            <p:ph idx="1"/>
          </p:nvPr>
        </p:nvSpPr>
        <p:spPr/>
        <p:txBody>
          <a:bodyPr anchor="ctr">
            <a:normAutofit fontScale="92500"/>
          </a:bodyPr>
          <a:lstStyle/>
          <a:p>
            <a:pPr algn="ctr">
              <a:buNone/>
            </a:pPr>
            <a:r>
              <a:rPr lang="en-US" sz="4300" i="1" dirty="0" smtClean="0"/>
              <a:t>“Jesus worked many other miracles for his disciples, and not all of them are written in this book. But these are written so that you will put your faith in Jesus as the Messiah and the Son of God. If you have faith in him, you will have true life.”</a:t>
            </a:r>
          </a:p>
          <a:p>
            <a:pPr algn="ctr">
              <a:buNone/>
            </a:pPr>
            <a:r>
              <a:rPr lang="en-US" dirty="0" smtClean="0"/>
              <a:t>- John 20.30-31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sin.</a:t>
            </a:r>
            <a:endParaRPr lang="en-US" dirty="0"/>
          </a:p>
        </p:txBody>
      </p:sp>
      <p:sp>
        <p:nvSpPr>
          <p:cNvPr id="3" name="Content Placeholder 2"/>
          <p:cNvSpPr>
            <a:spLocks noGrp="1"/>
          </p:cNvSpPr>
          <p:nvPr>
            <p:ph idx="1"/>
          </p:nvPr>
        </p:nvSpPr>
        <p:spPr/>
        <p:txBody>
          <a:bodyPr/>
          <a:lstStyle/>
          <a:p>
            <a:r>
              <a:rPr lang="en-US" dirty="0" smtClean="0"/>
              <a:t>Guilt of sin.</a:t>
            </a:r>
          </a:p>
          <a:p>
            <a:pPr lvl="1"/>
            <a:r>
              <a:rPr lang="en-US" dirty="0" smtClean="0"/>
              <a:t>Romans 3.23; James 2.10; 1 John 3.4; Romans 6.23; Acts 17.30-31; Isaiah 59.1-2; 57.19-21</a:t>
            </a:r>
          </a:p>
          <a:p>
            <a:endParaRPr lang="en-US" dirty="0" smtClean="0"/>
          </a:p>
          <a:p>
            <a:r>
              <a:rPr lang="en-US" dirty="0" smtClean="0"/>
              <a:t>Power of sin.</a:t>
            </a:r>
          </a:p>
          <a:p>
            <a:pPr lvl="1"/>
            <a:r>
              <a:rPr lang="en-US" dirty="0" smtClean="0"/>
              <a:t>John 8.31-34; Romans 7.14-24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faith in Jesus overcomes sin.</a:t>
            </a:r>
            <a:endParaRPr lang="en-US" dirty="0"/>
          </a:p>
        </p:txBody>
      </p:sp>
      <p:sp>
        <p:nvSpPr>
          <p:cNvPr id="3" name="Content Placeholder 2"/>
          <p:cNvSpPr>
            <a:spLocks noGrp="1"/>
          </p:cNvSpPr>
          <p:nvPr>
            <p:ph idx="1"/>
          </p:nvPr>
        </p:nvSpPr>
        <p:spPr/>
        <p:txBody>
          <a:bodyPr/>
          <a:lstStyle/>
          <a:p>
            <a:r>
              <a:rPr lang="en-US" dirty="0" smtClean="0"/>
              <a:t>By providing the forgiveness of sin.</a:t>
            </a:r>
          </a:p>
          <a:p>
            <a:pPr lvl="1"/>
            <a:r>
              <a:rPr lang="en-US" dirty="0" smtClean="0"/>
              <a:t>Acts 10.43; Ephesians 1.7; 1 John 2.2; 4.9-10; Romans 5.9; Acts 2.38; 3.19; Romans 6.3-7; Acts 8.22</a:t>
            </a:r>
          </a:p>
          <a:p>
            <a:endParaRPr lang="en-US" dirty="0" smtClean="0"/>
          </a:p>
          <a:p>
            <a:r>
              <a:rPr lang="en-US" dirty="0" smtClean="0"/>
              <a:t>By providing the power over sin.</a:t>
            </a:r>
          </a:p>
          <a:p>
            <a:pPr lvl="1"/>
            <a:r>
              <a:rPr lang="en-US" dirty="0" smtClean="0"/>
              <a:t>Romans 6.6-7; 8.1-2,12-13; Ephesians 3.16,20-21; John 7.37-39; Acts 2.38-39; Galatians 3.26-27; 4.6; 5.16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state of sanctification</a:t>
            </a:r>
            <a:endParaRPr lang="en-US" dirty="0"/>
          </a:p>
        </p:txBody>
      </p:sp>
      <p:sp>
        <p:nvSpPr>
          <p:cNvPr id="3" name="Content Placeholder 2"/>
          <p:cNvSpPr>
            <a:spLocks noGrp="1"/>
          </p:cNvSpPr>
          <p:nvPr>
            <p:ph idx="1"/>
          </p:nvPr>
        </p:nvSpPr>
        <p:spPr/>
        <p:txBody>
          <a:bodyPr/>
          <a:lstStyle/>
          <a:p>
            <a:r>
              <a:rPr lang="en-US" dirty="0" smtClean="0"/>
              <a:t>Christians are sanctified.</a:t>
            </a:r>
          </a:p>
          <a:p>
            <a:pPr lvl="1"/>
            <a:r>
              <a:rPr lang="en-US" dirty="0" smtClean="0"/>
              <a:t>1 Corinthians 1.2; 3.1-3; 6.11</a:t>
            </a:r>
          </a:p>
          <a:p>
            <a:endParaRPr lang="en-US" dirty="0" smtClean="0"/>
          </a:p>
          <a:p>
            <a:r>
              <a:rPr lang="en-US" dirty="0" smtClean="0"/>
              <a:t>Christians are being sanctified.</a:t>
            </a:r>
          </a:p>
          <a:p>
            <a:pPr lvl="1"/>
            <a:r>
              <a:rPr lang="en-US" dirty="0" smtClean="0"/>
              <a:t>Hebrews 2.11; 12.14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444</Words>
  <Application>Microsoft Office PowerPoint</Application>
  <PresentationFormat>Custom</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“For whatever is born of God overcomes the world. And this is the victory that has overcome the world - our faith. Who is he who overcomes the world, but he who believes that Jesus is the Son of God?” - 1 John 5.4-5</vt:lpstr>
      <vt:lpstr>Faith Is The Victory!</vt:lpstr>
      <vt:lpstr>Faith Is The Victory!</vt:lpstr>
      <vt:lpstr>Faith Is The Victory!</vt:lpstr>
      <vt:lpstr>Faith Is The Victory!</vt:lpstr>
      <vt:lpstr>Faith Is The Victory!</vt:lpstr>
      <vt:lpstr>The problem of sin.</vt:lpstr>
      <vt:lpstr>How faith in Jesus overcomes sin.</vt:lpstr>
      <vt:lpstr>Our state of sanctification</vt:lpstr>
      <vt:lpstr>Our practice of sanctification</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whatever is born of God overcomes the world. And this is the victory that has overcome the world - our faith. Who is he who overcomes the world, but he who believes that Jesus is the Son of God?” - 1 John 5.4-5</dc:title>
  <dc:creator>DELL</dc:creator>
  <cp:lastModifiedBy>DELL</cp:lastModifiedBy>
  <cp:revision>12</cp:revision>
  <dcterms:created xsi:type="dcterms:W3CDTF">2016-07-29T17:27:05Z</dcterms:created>
  <dcterms:modified xsi:type="dcterms:W3CDTF">2016-08-06T03:48:46Z</dcterms:modified>
</cp:coreProperties>
</file>