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8" r:id="rId2"/>
    <p:sldId id="257" r:id="rId3"/>
    <p:sldId id="259" r:id="rId4"/>
    <p:sldId id="260" r:id="rId5"/>
    <p:sldId id="261" r:id="rId6"/>
  </p:sldIdLst>
  <p:sldSz cx="12192000" cy="6858000"/>
  <p:notesSz cx="7010400" cy="92964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as McKibben" initials="L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421" autoAdjust="0"/>
  </p:normalViewPr>
  <p:slideViewPr>
    <p:cSldViewPr snapToGrid="0">
      <p:cViewPr varScale="1">
        <p:scale>
          <a:sx n="82" d="100"/>
          <a:sy n="82" d="100"/>
        </p:scale>
        <p:origin x="16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2-27T15:24:55.577"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36D3DA8E-5E57-4107-A18D-667F7FB85257}" type="datetimeFigureOut">
              <a:rPr lang="en-US"/>
              <a:pPr>
                <a:defRPr/>
              </a:pPr>
              <a:t>7/17/2016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AC363E6E-428C-426F-9CBE-2271ED043E4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t>Annual theme – Aiming to Please the Lord</a:t>
            </a:r>
          </a:p>
          <a:p>
            <a:pPr eaLnBrk="1" hangingPunct="1">
              <a:spcBef>
                <a:spcPct val="0"/>
              </a:spcBef>
            </a:pPr>
            <a:endParaRPr lang="en-US" altLang="en-US"/>
          </a:p>
          <a:p>
            <a:pPr eaLnBrk="1" hangingPunct="1">
              <a:spcBef>
                <a:spcPct val="0"/>
              </a:spcBef>
            </a:pPr>
            <a:r>
              <a:rPr lang="en-US" altLang="en-US"/>
              <a:t>Thought of the topic of prayer.</a:t>
            </a:r>
          </a:p>
          <a:p>
            <a:pPr eaLnBrk="1" hangingPunct="1">
              <a:spcBef>
                <a:spcPct val="0"/>
              </a:spcBef>
            </a:pPr>
            <a:endParaRPr lang="en-US" altLang="en-US"/>
          </a:p>
          <a:p>
            <a:pPr marL="628650" lvl="1" indent="-171450" eaLnBrk="1" hangingPunct="1">
              <a:spcBef>
                <a:spcPct val="0"/>
              </a:spcBef>
              <a:buFontTx/>
              <a:buChar char="•"/>
            </a:pPr>
            <a:r>
              <a:rPr lang="en-US" altLang="en-US"/>
              <a:t>Not public prayer in bible class or the assembly or even prayers with our family at home.  </a:t>
            </a:r>
          </a:p>
          <a:p>
            <a:pPr marL="628650" lvl="1" indent="-171450" eaLnBrk="1" hangingPunct="1">
              <a:spcBef>
                <a:spcPct val="0"/>
              </a:spcBef>
              <a:buFontTx/>
              <a:buChar char="•"/>
            </a:pPr>
            <a:r>
              <a:rPr lang="en-US" altLang="en-US"/>
              <a:t>Focus is personal prayer.</a:t>
            </a:r>
          </a:p>
          <a:p>
            <a:pPr marL="628650" lvl="1" indent="-171450" eaLnBrk="1" hangingPunct="1">
              <a:spcBef>
                <a:spcPct val="0"/>
              </a:spcBef>
              <a:buFontTx/>
              <a:buChar char="•"/>
            </a:pPr>
            <a:r>
              <a:rPr lang="en-US" altLang="en-US"/>
              <a:t>Share some thoughts about personal prayer: </a:t>
            </a:r>
          </a:p>
          <a:p>
            <a:pPr marL="1085850" lvl="2" indent="-171450" eaLnBrk="1" hangingPunct="1">
              <a:spcBef>
                <a:spcPct val="0"/>
              </a:spcBef>
              <a:buFontTx/>
              <a:buChar char="•"/>
            </a:pPr>
            <a:r>
              <a:rPr lang="en-US" altLang="en-US"/>
              <a:t>The filter is off</a:t>
            </a:r>
          </a:p>
          <a:p>
            <a:pPr marL="1085850" lvl="2" indent="-171450" eaLnBrk="1" hangingPunct="1">
              <a:spcBef>
                <a:spcPct val="0"/>
              </a:spcBef>
              <a:buFontTx/>
              <a:buChar char="•"/>
            </a:pPr>
            <a:r>
              <a:rPr lang="en-US" altLang="en-US"/>
              <a:t>Heart-to-heart with God.</a:t>
            </a:r>
          </a:p>
          <a:p>
            <a:pPr eaLnBrk="1" hangingPunct="1">
              <a:spcBef>
                <a:spcPct val="0"/>
              </a:spcBef>
            </a:pPr>
            <a:endParaRPr lang="en-US" altLang="en-US"/>
          </a:p>
          <a:p>
            <a:pPr eaLnBrk="1" hangingPunct="1">
              <a:spcBef>
                <a:spcPct val="0"/>
              </a:spcBef>
            </a:pPr>
            <a:r>
              <a:rPr lang="en-US" altLang="en-US"/>
              <a:t>Consider three principles to help us better aim to please the Lord in and through personal prayer.  </a:t>
            </a:r>
          </a:p>
          <a:p>
            <a:pPr eaLnBrk="1" hangingPunct="1">
              <a:spcBef>
                <a:spcPct val="0"/>
              </a:spcBef>
            </a:pPr>
            <a:endParaRPr lang="en-US" altLang="en-US"/>
          </a:p>
          <a:p>
            <a:pPr eaLnBrk="1" hangingPunct="1">
              <a:spcBef>
                <a:spcPct val="0"/>
              </a:spcBef>
            </a:pPr>
            <a:r>
              <a:rPr lang="en-US" altLang="en-US"/>
              <a:t>These principles should apply to any time we pray, but they are especially important when we come to God alone.  </a:t>
            </a:r>
          </a:p>
          <a:p>
            <a:pPr eaLnBrk="1" hangingPunct="1">
              <a:spcBef>
                <a:spcPct val="0"/>
              </a:spcBef>
            </a:pPr>
            <a:endParaRPr lang="en-US" altLang="en-US"/>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327669C-3281-4779-884E-0E3F3A16A7E2}" type="slidenum">
              <a:rPr lang="en-US" altLang="en-US">
                <a:latin typeface="Calibri" panose="020F0502020204030204" pitchFamily="34" charset="0"/>
              </a:rPr>
              <a:pPr/>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p:cNvSpPr>
            <a:spLocks noGrp="1"/>
          </p:cNvSpPr>
          <p:nvPr>
            <p:ph type="body" idx="1"/>
          </p:nvPr>
        </p:nvSpPr>
        <p:spPr bwMode="auto">
          <a:extLst/>
        </p:spPr>
        <p:txBody>
          <a:bodyPr wrap="square" numCol="1" anchor="t" anchorCtr="0" compatLnSpc="1">
            <a:prstTxWarp prst="textNoShape">
              <a:avLst/>
            </a:prstTxWarp>
          </a:bodyPr>
          <a:lstStyle/>
          <a:p>
            <a:pPr eaLnBrk="1" hangingPunct="1">
              <a:spcBef>
                <a:spcPct val="0"/>
              </a:spcBef>
              <a:defRPr/>
            </a:pPr>
            <a:r>
              <a:rPr lang="en-US" altLang="en-US" b="1" u="sng" dirty="0"/>
              <a:t>First, we must believe that God is listening.</a:t>
            </a:r>
            <a:r>
              <a:rPr lang="en-US" altLang="en-US" b="1" dirty="0"/>
              <a:t>  </a:t>
            </a:r>
            <a:r>
              <a:rPr lang="en-US" altLang="en-US" dirty="0"/>
              <a:t>It might seem ridiculous to say that to a group of Christians, but this idea needs to be reinforced in the context of personal prayer.  Let’s consider what James says in chapter 1:2-6.  </a:t>
            </a:r>
          </a:p>
          <a:p>
            <a:pPr eaLnBrk="1" hangingPunct="1">
              <a:spcBef>
                <a:spcPct val="0"/>
              </a:spcBef>
              <a:defRPr/>
            </a:pPr>
            <a:endParaRPr lang="en-US" altLang="en-US" dirty="0"/>
          </a:p>
          <a:p>
            <a:pPr marL="640594" lvl="1" indent="-174708" eaLnBrk="1" hangingPunct="1">
              <a:spcBef>
                <a:spcPct val="0"/>
              </a:spcBef>
              <a:buFont typeface="Arial" panose="020B0604020202020204" pitchFamily="34" charset="0"/>
              <a:buChar char="•"/>
              <a:defRPr/>
            </a:pPr>
            <a:r>
              <a:rPr lang="en-US" altLang="en-US" dirty="0"/>
              <a:t>James gives great advice on dealing with problems that test the steadfastness of our faith.  </a:t>
            </a:r>
          </a:p>
          <a:p>
            <a:pPr marL="640594" lvl="1" indent="-174708" eaLnBrk="1" hangingPunct="1">
              <a:spcBef>
                <a:spcPct val="0"/>
              </a:spcBef>
              <a:buFont typeface="Arial" panose="020B0604020202020204" pitchFamily="34" charset="0"/>
              <a:buChar char="•"/>
              <a:defRPr/>
            </a:pPr>
            <a:endParaRPr lang="en-US" altLang="en-US" dirty="0"/>
          </a:p>
          <a:p>
            <a:pPr marL="1097794" lvl="2" indent="-174708" eaLnBrk="1" hangingPunct="1">
              <a:spcBef>
                <a:spcPct val="0"/>
              </a:spcBef>
              <a:buFont typeface="Arial" panose="020B0604020202020204" pitchFamily="34" charset="0"/>
              <a:buChar char="•"/>
              <a:defRPr/>
            </a:pPr>
            <a:r>
              <a:rPr lang="en-US" altLang="en-US" dirty="0"/>
              <a:t>He specifically says to pray for wisdom, which might help us to discern how to handle those things that test our faith.  </a:t>
            </a:r>
          </a:p>
          <a:p>
            <a:pPr marL="640594" lvl="1" indent="-174708" eaLnBrk="1" hangingPunct="1">
              <a:spcBef>
                <a:spcPct val="0"/>
              </a:spcBef>
              <a:buFont typeface="Arial" panose="020B0604020202020204" pitchFamily="34" charset="0"/>
              <a:buChar char="•"/>
              <a:defRPr/>
            </a:pPr>
            <a:endParaRPr lang="en-US" altLang="en-US" dirty="0"/>
          </a:p>
          <a:p>
            <a:pPr marL="1097794" lvl="2" indent="-174708" eaLnBrk="1" hangingPunct="1">
              <a:spcBef>
                <a:spcPct val="0"/>
              </a:spcBef>
              <a:buFont typeface="Arial" panose="020B0604020202020204" pitchFamily="34" charset="0"/>
              <a:buChar char="•"/>
              <a:defRPr/>
            </a:pPr>
            <a:r>
              <a:rPr lang="en-US" altLang="en-US" dirty="0"/>
              <a:t>We could also put any word in the place of wisdom as it pertains to dealing with the testing of our faith, such as patience, forbearance, temperance, etc.   </a:t>
            </a:r>
          </a:p>
          <a:p>
            <a:pPr marL="465886" lvl="1" eaLnBrk="1" hangingPunct="1">
              <a:spcBef>
                <a:spcPct val="0"/>
              </a:spcBef>
              <a:buFont typeface="Arial" panose="020B0604020202020204" pitchFamily="34" charset="0"/>
              <a:buNone/>
              <a:defRPr/>
            </a:pPr>
            <a:endParaRPr lang="en-US" altLang="en-US" dirty="0"/>
          </a:p>
          <a:p>
            <a:pPr marL="640594" lvl="1" indent="-174708" eaLnBrk="1" hangingPunct="1">
              <a:spcBef>
                <a:spcPct val="0"/>
              </a:spcBef>
              <a:buFont typeface="Arial" panose="020B0604020202020204" pitchFamily="34" charset="0"/>
              <a:buChar char="•"/>
              <a:defRPr/>
            </a:pPr>
            <a:r>
              <a:rPr lang="en-US" altLang="en-US" dirty="0"/>
              <a:t>Then, James explains how we should approach God in seeking those qualities that help us pass the test.   </a:t>
            </a:r>
          </a:p>
          <a:p>
            <a:pPr marL="640594" lvl="1" indent="-174708" eaLnBrk="1" hangingPunct="1">
              <a:spcBef>
                <a:spcPct val="0"/>
              </a:spcBef>
              <a:buFont typeface="Arial" panose="020B0604020202020204" pitchFamily="34" charset="0"/>
              <a:buChar char="•"/>
              <a:defRPr/>
            </a:pPr>
            <a:endParaRPr lang="en-US" altLang="en-US" dirty="0"/>
          </a:p>
          <a:p>
            <a:pPr marL="1097794" lvl="2" indent="-174708" eaLnBrk="1" hangingPunct="1">
              <a:spcBef>
                <a:spcPct val="0"/>
              </a:spcBef>
              <a:buFont typeface="Arial" panose="020B0604020202020204" pitchFamily="34" charset="0"/>
              <a:buChar char="•"/>
              <a:defRPr/>
            </a:pPr>
            <a:r>
              <a:rPr lang="en-US" altLang="en-US" dirty="0"/>
              <a:t>If we couple the statements in verses 5 and 6 together, James is saying “</a:t>
            </a:r>
            <a:r>
              <a:rPr lang="en-US" altLang="en-US" b="1" u="sng" dirty="0"/>
              <a:t>Let him ask God in faith</a:t>
            </a:r>
            <a:r>
              <a:rPr lang="en-US" altLang="en-US" dirty="0"/>
              <a:t>”.  Not the church, not the elders, not my own family, </a:t>
            </a:r>
            <a:r>
              <a:rPr lang="en-US" altLang="en-US" b="1" u="sng" dirty="0"/>
              <a:t>but ME.</a:t>
            </a:r>
            <a:endParaRPr lang="en-US" altLang="en-US" sz="1100" b="1" u="sng" dirty="0"/>
          </a:p>
          <a:p>
            <a:pPr eaLnBrk="1" hangingPunct="1">
              <a:spcBef>
                <a:spcPct val="0"/>
              </a:spcBef>
              <a:defRPr/>
            </a:pPr>
            <a:endParaRPr lang="en-US" altLang="en-US" dirty="0"/>
          </a:p>
          <a:p>
            <a:pPr marL="640594" lvl="1" indent="-174708" eaLnBrk="1" hangingPunct="1">
              <a:spcBef>
                <a:spcPct val="0"/>
              </a:spcBef>
              <a:buFont typeface="Arial" panose="020B0604020202020204" pitchFamily="34" charset="0"/>
              <a:buChar char="•"/>
              <a:defRPr/>
            </a:pPr>
            <a:r>
              <a:rPr lang="en-US" altLang="en-US" dirty="0"/>
              <a:t>Putting these thoughts together tells me that </a:t>
            </a:r>
            <a:r>
              <a:rPr lang="en-US" altLang="en-US" b="1" u="sng" dirty="0"/>
              <a:t>My personal prayer life is a reflection of the steadfastness of my faith</a:t>
            </a:r>
            <a:r>
              <a:rPr lang="en-US" altLang="en-US" dirty="0"/>
              <a:t>.  </a:t>
            </a:r>
          </a:p>
          <a:p>
            <a:pPr marL="640594" lvl="1" indent="-174708" eaLnBrk="1" hangingPunct="1">
              <a:spcBef>
                <a:spcPct val="0"/>
              </a:spcBef>
              <a:buFont typeface="Arial" panose="020B0604020202020204" pitchFamily="34" charset="0"/>
              <a:buChar char="•"/>
              <a:defRPr/>
            </a:pPr>
            <a:endParaRPr lang="en-US" altLang="en-US" dirty="0"/>
          </a:p>
          <a:p>
            <a:pPr marL="1097794" lvl="2" indent="-174708" eaLnBrk="1" hangingPunct="1">
              <a:spcBef>
                <a:spcPct val="0"/>
              </a:spcBef>
              <a:buFont typeface="Arial" panose="020B0604020202020204" pitchFamily="34" charset="0"/>
              <a:buChar char="•"/>
              <a:defRPr/>
            </a:pPr>
            <a:r>
              <a:rPr lang="en-US" altLang="en-US" dirty="0"/>
              <a:t>In other words, when a test comes my way, my faith should direct me to pray first before doing anything else.  James didn’t say “go talk with your closest friend or family member”.  He didn’t say “go seek council with the elders”.  He certainly didn’t’ say “go buy a self-help book by Tony Robbins”.  He said to ask God in faith.</a:t>
            </a:r>
          </a:p>
          <a:p>
            <a:pPr marL="923086" lvl="2" eaLnBrk="1" hangingPunct="1">
              <a:spcBef>
                <a:spcPct val="0"/>
              </a:spcBef>
              <a:buFont typeface="Arial" panose="020B0604020202020204" pitchFamily="34" charset="0"/>
              <a:buNone/>
              <a:defRPr/>
            </a:pPr>
            <a:endParaRPr lang="en-US" altLang="en-US" dirty="0"/>
          </a:p>
          <a:p>
            <a:pPr marL="640594" lvl="1" indent="-174708" eaLnBrk="1" hangingPunct="1">
              <a:spcBef>
                <a:spcPct val="0"/>
              </a:spcBef>
              <a:buFont typeface="Arial" panose="020B0604020202020204" pitchFamily="34" charset="0"/>
              <a:buChar char="•"/>
              <a:defRPr/>
            </a:pPr>
            <a:r>
              <a:rPr lang="en-US" altLang="en-US" dirty="0"/>
              <a:t>Ladies and gentlemen, as elementary as it is to say we should believe when praying, it would be startling to count the number of people I’ve known who’ve led such heartfelt </a:t>
            </a:r>
            <a:r>
              <a:rPr lang="en-US" altLang="en-US" b="1" u="sng" dirty="0"/>
              <a:t>public prayers</a:t>
            </a:r>
            <a:r>
              <a:rPr lang="en-US" altLang="en-US" dirty="0"/>
              <a:t> as if they had rock solid faith only to witness them fall in disbelief because their faith was crushed by a test they didn’t want to endure.  </a:t>
            </a:r>
            <a:r>
              <a:rPr lang="en-US" altLang="en-US" sz="1100" dirty="0"/>
              <a:t> </a:t>
            </a:r>
          </a:p>
          <a:p>
            <a:pPr marL="640594" lvl="1" indent="-174708" eaLnBrk="1" hangingPunct="1">
              <a:spcBef>
                <a:spcPct val="0"/>
              </a:spcBef>
              <a:buFont typeface="Arial" panose="020B0604020202020204" pitchFamily="34" charset="0"/>
              <a:buChar char="•"/>
              <a:defRPr/>
            </a:pPr>
            <a:endParaRPr lang="en-US" altLang="en-US" sz="1100" b="1" dirty="0"/>
          </a:p>
          <a:p>
            <a:pPr marL="1097794" lvl="2" indent="-174708" eaLnBrk="1" hangingPunct="1">
              <a:spcBef>
                <a:spcPct val="0"/>
              </a:spcBef>
              <a:buFont typeface="Arial" panose="020B0604020202020204" pitchFamily="34" charset="0"/>
              <a:buChar char="•"/>
              <a:defRPr/>
            </a:pPr>
            <a:r>
              <a:rPr lang="en-US" altLang="en-US" b="1" dirty="0"/>
              <a:t>(Troy Taylor falling away</a:t>
            </a:r>
            <a:r>
              <a:rPr lang="en-US" altLang="en-US" dirty="0"/>
              <a:t>).  I’ve wondered how much time he took alone to relieve some of his anguish in prayer.    </a:t>
            </a:r>
          </a:p>
          <a:p>
            <a:pPr marL="640594" lvl="1" indent="-174708" eaLnBrk="1" hangingPunct="1">
              <a:spcBef>
                <a:spcPct val="0"/>
              </a:spcBef>
              <a:buFont typeface="Arial" panose="020B0604020202020204" pitchFamily="34" charset="0"/>
              <a:buChar char="•"/>
              <a:defRPr/>
            </a:pPr>
            <a:endParaRPr lang="en-US" altLang="en-US" sz="1100" dirty="0"/>
          </a:p>
          <a:p>
            <a:pPr marL="640594" lvl="1" indent="-174708" eaLnBrk="1" hangingPunct="1">
              <a:spcBef>
                <a:spcPct val="0"/>
              </a:spcBef>
              <a:buFont typeface="Arial" panose="020B0604020202020204" pitchFamily="34" charset="0"/>
              <a:buChar char="•"/>
              <a:defRPr/>
            </a:pPr>
            <a:r>
              <a:rPr lang="en-US" altLang="en-US" sz="1100" dirty="0"/>
              <a:t>This passage and story begs the question – </a:t>
            </a:r>
            <a:r>
              <a:rPr lang="en-US" altLang="en-US" sz="1100" b="1" u="sng" dirty="0"/>
              <a:t>If personal prayer is at a minimum in your life, how steadfast is your faith?</a:t>
            </a:r>
          </a:p>
          <a:p>
            <a:pPr marL="640594" lvl="1" indent="-174708" eaLnBrk="1" hangingPunct="1">
              <a:spcBef>
                <a:spcPct val="0"/>
              </a:spcBef>
              <a:buFont typeface="Arial" panose="020B0604020202020204" pitchFamily="34" charset="0"/>
              <a:buChar char="•"/>
              <a:defRPr/>
            </a:pPr>
            <a:endParaRPr lang="en-US" altLang="en-US" sz="1100" dirty="0"/>
          </a:p>
          <a:p>
            <a:pPr marL="640594" lvl="1" indent="-174708" eaLnBrk="1" hangingPunct="1">
              <a:spcBef>
                <a:spcPct val="0"/>
              </a:spcBef>
              <a:buFont typeface="Arial" panose="020B0604020202020204" pitchFamily="34" charset="0"/>
              <a:buChar char="•"/>
              <a:defRPr/>
            </a:pPr>
            <a:r>
              <a:rPr lang="en-US" altLang="en-US" dirty="0"/>
              <a:t>Let’s face it…our faith is being tested everyday in one manner or another.  </a:t>
            </a:r>
            <a:r>
              <a:rPr lang="en-US" altLang="en-US" b="1" u="sng" dirty="0"/>
              <a:t>Are you remaining steadfast and praying about these things or are you letting these matters fester into unbelieving doubts?  </a:t>
            </a:r>
            <a:endParaRPr lang="en-US" altLang="en-US" sz="1100" b="1" u="sng" dirty="0"/>
          </a:p>
          <a:p>
            <a:pPr marL="640594" lvl="1" indent="-174708" eaLnBrk="1" hangingPunct="1">
              <a:spcBef>
                <a:spcPct val="0"/>
              </a:spcBef>
              <a:buFont typeface="Arial" panose="020B0604020202020204" pitchFamily="34" charset="0"/>
              <a:buChar char="•"/>
              <a:defRPr/>
            </a:pPr>
            <a:endParaRPr lang="en-US" altLang="en-US" dirty="0"/>
          </a:p>
          <a:p>
            <a:pPr marL="640594" lvl="1" indent="-174708" eaLnBrk="1" hangingPunct="1">
              <a:spcBef>
                <a:spcPct val="0"/>
              </a:spcBef>
              <a:buFont typeface="Arial" panose="020B0604020202020204" pitchFamily="34" charset="0"/>
              <a:buChar char="•"/>
              <a:defRPr/>
            </a:pPr>
            <a:r>
              <a:rPr lang="en-US" altLang="en-US" dirty="0"/>
              <a:t>It’s no wonder that Paul commanded us to “pray without ceasing” because it is the “will of God in Christ Jesus for you”.  (1 Thess. 5:17-18)</a:t>
            </a:r>
          </a:p>
          <a:p>
            <a:pPr marL="640594" lvl="1" indent="-174708" eaLnBrk="1" hangingPunct="1">
              <a:spcBef>
                <a:spcPct val="0"/>
              </a:spcBef>
              <a:buFont typeface="Arial" panose="020B0604020202020204" pitchFamily="34" charset="0"/>
              <a:buChar char="•"/>
              <a:defRPr/>
            </a:pPr>
            <a:endParaRPr lang="en-US" altLang="en-US" sz="1100" dirty="0"/>
          </a:p>
          <a:p>
            <a:pPr marL="640594" lvl="1" indent="-174708" eaLnBrk="1" hangingPunct="1">
              <a:spcBef>
                <a:spcPct val="0"/>
              </a:spcBef>
              <a:buFont typeface="Arial" panose="020B0604020202020204" pitchFamily="34" charset="0"/>
              <a:buChar char="•"/>
              <a:defRPr/>
            </a:pPr>
            <a:r>
              <a:rPr lang="en-US" altLang="en-US" b="1" u="sng" dirty="0"/>
              <a:t>God is ready to listen.  The question for each of us is – Do I truly believe it?</a:t>
            </a:r>
          </a:p>
        </p:txBody>
      </p:sp>
      <p:sp>
        <p:nvSpPr>
          <p:cNvPr id="2355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A431C67-1957-48A8-856D-EB53C570F72D}"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u="sng"/>
              <a:t>Second, we must acknowledge our dependence on God.  </a:t>
            </a:r>
          </a:p>
          <a:p>
            <a:pPr eaLnBrk="1" hangingPunct="1">
              <a:spcBef>
                <a:spcPct val="0"/>
              </a:spcBef>
            </a:pPr>
            <a:endParaRPr lang="en-US" altLang="en-US"/>
          </a:p>
          <a:p>
            <a:pPr eaLnBrk="1" hangingPunct="1">
              <a:spcBef>
                <a:spcPct val="0"/>
              </a:spcBef>
            </a:pPr>
            <a:r>
              <a:rPr lang="en-US" altLang="en-US"/>
              <a:t>Society has developed a nasty habit of thinking we have absolute control, which has only gotten worse with the modernization of our world.  </a:t>
            </a:r>
          </a:p>
          <a:p>
            <a:pPr eaLnBrk="1" hangingPunct="1">
              <a:spcBef>
                <a:spcPct val="0"/>
              </a:spcBef>
            </a:pPr>
            <a:endParaRPr lang="en-US" altLang="en-US" sz="1100"/>
          </a:p>
          <a:p>
            <a:pPr marL="639763" lvl="1" indent="-174625" eaLnBrk="1" hangingPunct="1">
              <a:spcBef>
                <a:spcPct val="0"/>
              </a:spcBef>
              <a:buFontTx/>
              <a:buChar char="•"/>
            </a:pPr>
            <a:r>
              <a:rPr lang="en-US" altLang="en-US"/>
              <a:t>In a very specific sense, a lot of us believe that we can pick up these “</a:t>
            </a:r>
            <a:r>
              <a:rPr lang="en-US" altLang="en-US" b="1" i="1"/>
              <a:t>devices of destiny” </a:t>
            </a:r>
            <a:r>
              <a:rPr lang="en-US" altLang="en-US"/>
              <a:t>and determine the course of our day.  Without even realizing it, we believe our power to control the world is no more than the click of an app.  </a:t>
            </a:r>
            <a:endParaRPr lang="en-US" altLang="en-US" sz="1100"/>
          </a:p>
          <a:p>
            <a:pPr marL="639763" lvl="1" indent="-174625" eaLnBrk="1" hangingPunct="1">
              <a:spcBef>
                <a:spcPct val="0"/>
              </a:spcBef>
              <a:buFontTx/>
              <a:buChar char="•"/>
            </a:pPr>
            <a:endParaRPr lang="en-US" altLang="en-US"/>
          </a:p>
          <a:p>
            <a:pPr marL="639763" lvl="1" indent="-174625" eaLnBrk="1" hangingPunct="1">
              <a:spcBef>
                <a:spcPct val="0"/>
              </a:spcBef>
              <a:buFontTx/>
              <a:buChar char="•"/>
            </a:pPr>
            <a:r>
              <a:rPr lang="en-US" altLang="en-US"/>
              <a:t>There’s an app for just about anything we could want – buying groceries, banking, purchasing movie tickets, fixing appliances, checking up on our entire social ecosystem with the Facebook and Twitter feed every 3.6 minutes.  </a:t>
            </a:r>
            <a:endParaRPr lang="en-US" altLang="en-US" sz="1100"/>
          </a:p>
          <a:p>
            <a:pPr eaLnBrk="1" hangingPunct="1">
              <a:spcBef>
                <a:spcPct val="0"/>
              </a:spcBef>
            </a:pPr>
            <a:endParaRPr lang="en-US" altLang="en-US"/>
          </a:p>
          <a:p>
            <a:pPr marL="639763" lvl="1" indent="-174625" eaLnBrk="1" hangingPunct="1">
              <a:spcBef>
                <a:spcPct val="0"/>
              </a:spcBef>
              <a:buFontTx/>
              <a:buChar char="•"/>
            </a:pPr>
            <a:r>
              <a:rPr lang="en-US" altLang="en-US"/>
              <a:t>The problem is there’s one app I wish someone smarter than me could design.  It’s a very simple idea.  At a specific time you’ve set each day, you’re warned to put down the phone, go to a quiet place and pray or else your phone will be wiped clean. I thinking of calling it something like </a:t>
            </a:r>
            <a:r>
              <a:rPr lang="en-US" altLang="en-US" b="1"/>
              <a:t>GoPray</a:t>
            </a:r>
            <a:r>
              <a:rPr lang="en-US" altLang="en-US"/>
              <a:t>.</a:t>
            </a:r>
          </a:p>
          <a:p>
            <a:pPr marL="639763" lvl="1" indent="-174625" eaLnBrk="1" hangingPunct="1">
              <a:spcBef>
                <a:spcPct val="0"/>
              </a:spcBef>
              <a:buFontTx/>
              <a:buChar char="•"/>
            </a:pPr>
            <a:endParaRPr lang="en-US" altLang="en-US" b="1"/>
          </a:p>
          <a:p>
            <a:pPr marL="639763" lvl="1" indent="-174625" eaLnBrk="1" hangingPunct="1">
              <a:spcBef>
                <a:spcPct val="0"/>
              </a:spcBef>
              <a:buFontTx/>
              <a:buChar char="•"/>
            </a:pPr>
            <a:r>
              <a:rPr lang="en-US" altLang="en-US"/>
              <a:t>It could be revolutionary…or, it could be disastrous with lawsuits.  </a:t>
            </a:r>
          </a:p>
          <a:p>
            <a:pPr marL="639763" lvl="1" indent="-174625" eaLnBrk="1" hangingPunct="1">
              <a:spcBef>
                <a:spcPct val="0"/>
              </a:spcBef>
              <a:buFontTx/>
              <a:buChar char="•"/>
            </a:pPr>
            <a:endParaRPr lang="en-US" altLang="en-US"/>
          </a:p>
          <a:p>
            <a:pPr marL="639763" lvl="1" indent="-174625" eaLnBrk="1" hangingPunct="1">
              <a:spcBef>
                <a:spcPct val="0"/>
              </a:spcBef>
              <a:buFontTx/>
              <a:buChar char="•"/>
            </a:pPr>
            <a:r>
              <a:rPr lang="en-US" altLang="en-US"/>
              <a:t>Either way, it could at least push us to take the time alone, ponder how much we lack in control, and seek the outlet of prayer.  </a:t>
            </a:r>
            <a:endParaRPr lang="en-US" altLang="en-US" sz="1100"/>
          </a:p>
          <a:p>
            <a:pPr eaLnBrk="1" hangingPunct="1">
              <a:spcBef>
                <a:spcPct val="0"/>
              </a:spcBef>
            </a:pPr>
            <a:endParaRPr lang="en-US" altLang="en-US"/>
          </a:p>
          <a:p>
            <a:pPr eaLnBrk="1" hangingPunct="1">
              <a:spcBef>
                <a:spcPct val="0"/>
              </a:spcBef>
            </a:pPr>
            <a:r>
              <a:rPr lang="en-US" altLang="en-US"/>
              <a:t>Think for a minute about a typical day in your life and consider how much went on in the world around you.  You only need to read or watch the news and see how much chaos is all around us.    </a:t>
            </a:r>
          </a:p>
          <a:p>
            <a:pPr eaLnBrk="1" hangingPunct="1">
              <a:spcBef>
                <a:spcPct val="0"/>
              </a:spcBef>
            </a:pPr>
            <a:endParaRPr lang="en-US" altLang="en-US" b="1"/>
          </a:p>
          <a:p>
            <a:pPr marL="639763" lvl="1" indent="-174625" eaLnBrk="1" hangingPunct="1">
              <a:spcBef>
                <a:spcPct val="0"/>
              </a:spcBef>
              <a:buFontTx/>
              <a:buChar char="•"/>
            </a:pPr>
            <a:r>
              <a:rPr lang="en-US" altLang="en-US" b="1" u="sng"/>
              <a:t>Did your mind register, at any point in the day, how insignificant you are in relation to this chaotic world, yet the One who numbers the hairs on your head allowed you to enjoy a relatively normal day and then lay down for a peaceful night’s sleep?</a:t>
            </a:r>
            <a:r>
              <a:rPr lang="en-US" altLang="en-US"/>
              <a:t>  </a:t>
            </a:r>
            <a:endParaRPr lang="en-US" altLang="en-US" sz="1100"/>
          </a:p>
          <a:p>
            <a:pPr eaLnBrk="1" hangingPunct="1">
              <a:spcBef>
                <a:spcPct val="0"/>
              </a:spcBef>
            </a:pPr>
            <a:endParaRPr lang="en-US" altLang="en-US"/>
          </a:p>
          <a:p>
            <a:pPr eaLnBrk="1" hangingPunct="1">
              <a:spcBef>
                <a:spcPct val="0"/>
              </a:spcBef>
            </a:pPr>
            <a:r>
              <a:rPr lang="en-US" altLang="en-US"/>
              <a:t>This reality should beg for a completely dependent attitude in our personal prayers.  Let’s go through some verses that emphasize dependence on God.</a:t>
            </a:r>
            <a:endParaRPr lang="en-US" altLang="en-US" sz="1100"/>
          </a:p>
          <a:p>
            <a:pPr eaLnBrk="1" hangingPunct="1">
              <a:spcBef>
                <a:spcPct val="0"/>
              </a:spcBef>
            </a:pPr>
            <a:endParaRPr lang="en-US" altLang="en-US"/>
          </a:p>
          <a:p>
            <a:pPr marL="639763" lvl="1" indent="-174625" eaLnBrk="1" hangingPunct="1">
              <a:spcBef>
                <a:spcPct val="0"/>
              </a:spcBef>
              <a:buFontTx/>
              <a:buChar char="•"/>
            </a:pPr>
            <a:r>
              <a:rPr lang="en-US" altLang="en-US"/>
              <a:t>Job acknowledged that all things are the Lord’s to give and take away.  (Job 1:20-21)</a:t>
            </a:r>
            <a:endParaRPr lang="en-US" altLang="en-US" sz="1100"/>
          </a:p>
          <a:p>
            <a:pPr marL="639763" lvl="1" indent="-174625" eaLnBrk="1" hangingPunct="1">
              <a:spcBef>
                <a:spcPct val="0"/>
              </a:spcBef>
              <a:buFontTx/>
              <a:buChar char="•"/>
            </a:pPr>
            <a:endParaRPr lang="en-US" altLang="en-US"/>
          </a:p>
          <a:p>
            <a:pPr marL="639763" lvl="1" indent="-174625" eaLnBrk="1" hangingPunct="1">
              <a:spcBef>
                <a:spcPct val="0"/>
              </a:spcBef>
              <a:buFontTx/>
              <a:buChar char="•"/>
            </a:pPr>
            <a:r>
              <a:rPr lang="en-US" altLang="en-US"/>
              <a:t>Job also said that “In his hand is the life of every living thing and the breath of all mankind”.  (Job 12:10)</a:t>
            </a:r>
            <a:endParaRPr lang="en-US" altLang="en-US" sz="1100"/>
          </a:p>
          <a:p>
            <a:pPr marL="639763" lvl="1" indent="-174625" eaLnBrk="1" hangingPunct="1">
              <a:spcBef>
                <a:spcPct val="0"/>
              </a:spcBef>
              <a:buFontTx/>
              <a:buChar char="•"/>
            </a:pPr>
            <a:endParaRPr lang="en-US" altLang="en-US"/>
          </a:p>
          <a:p>
            <a:pPr marL="639763" lvl="1" indent="-174625" eaLnBrk="1" hangingPunct="1">
              <a:spcBef>
                <a:spcPct val="0"/>
              </a:spcBef>
              <a:buFontTx/>
              <a:buChar char="•"/>
            </a:pPr>
            <a:r>
              <a:rPr lang="en-US" altLang="en-US"/>
              <a:t>David so eloquently said “For with you is the fountain of life…” (Psalm 36:9)</a:t>
            </a:r>
            <a:endParaRPr lang="en-US" altLang="en-US" sz="1100"/>
          </a:p>
          <a:p>
            <a:pPr marL="639763" lvl="1" indent="-174625" eaLnBrk="1" hangingPunct="1">
              <a:spcBef>
                <a:spcPct val="0"/>
              </a:spcBef>
              <a:buFontTx/>
              <a:buChar char="•"/>
            </a:pPr>
            <a:endParaRPr lang="en-US" altLang="en-US"/>
          </a:p>
          <a:p>
            <a:pPr marL="639763" lvl="1" indent="-174625" eaLnBrk="1" hangingPunct="1">
              <a:spcBef>
                <a:spcPct val="0"/>
              </a:spcBef>
              <a:buFontTx/>
              <a:buChar char="•"/>
            </a:pPr>
            <a:r>
              <a:rPr lang="en-US" altLang="en-US"/>
              <a:t>In Matt. 6:25-34, Jesus continues the Sermon on the Mount with His often quoted thoughts about the basic necessities of life.  In the context of our lesson, we can boil down this passage into the following thoughts:</a:t>
            </a:r>
          </a:p>
          <a:p>
            <a:pPr marL="1104900" lvl="2" indent="-174625" eaLnBrk="1" hangingPunct="1">
              <a:spcBef>
                <a:spcPct val="0"/>
              </a:spcBef>
              <a:buFontTx/>
              <a:buChar char="•"/>
            </a:pPr>
            <a:r>
              <a:rPr lang="en-US" altLang="en-US" sz="1100" b="1"/>
              <a:t>God is in control.  I have none.  Let me seek Him in prayer.</a:t>
            </a:r>
          </a:p>
          <a:p>
            <a:pPr marL="1104900" lvl="2" indent="-174625" eaLnBrk="1" hangingPunct="1">
              <a:spcBef>
                <a:spcPct val="0"/>
              </a:spcBef>
              <a:buFontTx/>
              <a:buChar char="•"/>
            </a:pPr>
            <a:endParaRPr lang="en-US" altLang="en-US"/>
          </a:p>
        </p:txBody>
      </p:sp>
      <p:sp>
        <p:nvSpPr>
          <p:cNvPr id="2560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65ABDD1-AE6A-4B8A-A383-DC87B1B8C2B1}"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a:t>Finally, we must be honest in emotion and thought.  </a:t>
            </a:r>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One question that should be addressed when thinking about the idea of genuine, honest prayer:  </a:t>
            </a:r>
            <a:r>
              <a:rPr lang="en-US" b="1" u="sng" dirty="0"/>
              <a:t>If God already knows what I’m thinking, why do I need to worry about praying directly and honestly or even pray at all?  </a:t>
            </a:r>
            <a:endParaRPr lang="en-US" sz="1100" b="1" u="sng" dirty="0"/>
          </a:p>
          <a:p>
            <a:pPr eaLnBrk="1" fontAlgn="auto" hangingPunct="1">
              <a:spcBef>
                <a:spcPts val="0"/>
              </a:spcBef>
              <a:spcAft>
                <a:spcPts val="0"/>
              </a:spcAft>
              <a:defRPr/>
            </a:pPr>
            <a:endParaRPr lang="en-US" dirty="0"/>
          </a:p>
          <a:p>
            <a:pPr marL="640594" lvl="1" indent="-174708" eaLnBrk="1" fontAlgn="auto" hangingPunct="1">
              <a:spcBef>
                <a:spcPts val="0"/>
              </a:spcBef>
              <a:spcAft>
                <a:spcPts val="0"/>
              </a:spcAft>
              <a:buFont typeface="Arial" panose="020B0604020202020204" pitchFamily="34" charset="0"/>
              <a:buChar char="•"/>
              <a:defRPr/>
            </a:pPr>
            <a:r>
              <a:rPr lang="en-US" dirty="0"/>
              <a:t>I’ll give my best shot at this question:  Where</a:t>
            </a:r>
            <a:r>
              <a:rPr lang="en-US" baseline="0" dirty="0"/>
              <a:t> else would you want to go with a prayer?  </a:t>
            </a:r>
            <a:r>
              <a:rPr lang="en-US" dirty="0"/>
              <a:t>Prayer is</a:t>
            </a:r>
            <a:r>
              <a:rPr lang="en-US" baseline="0" dirty="0"/>
              <a:t> my acknowledgment that I don’t know what lies ahead or the answers to my most troubling questions and I have no better place to go than to God, who already knows how I feel, what I will ask, and how to best answer my </a:t>
            </a:r>
            <a:r>
              <a:rPr lang="en-US" baseline="0"/>
              <a:t>pleas for help.  </a:t>
            </a:r>
            <a:r>
              <a:rPr lang="en-US"/>
              <a:t>  </a:t>
            </a:r>
            <a:endParaRPr lang="en-US" dirty="0"/>
          </a:p>
          <a:p>
            <a:pPr eaLnBrk="1" fontAlgn="auto" hangingPunct="1">
              <a:spcBef>
                <a:spcPts val="0"/>
              </a:spcBef>
              <a:spcAft>
                <a:spcPts val="0"/>
              </a:spcAft>
              <a:defRPr/>
            </a:pPr>
            <a:endParaRPr lang="en-US" dirty="0"/>
          </a:p>
          <a:p>
            <a:pPr marL="640594" lvl="1" indent="-174708" eaLnBrk="1" fontAlgn="auto" hangingPunct="1">
              <a:spcBef>
                <a:spcPts val="0"/>
              </a:spcBef>
              <a:spcAft>
                <a:spcPts val="0"/>
              </a:spcAft>
              <a:buFont typeface="Arial" panose="020B0604020202020204" pitchFamily="34" charset="0"/>
              <a:buChar char="•"/>
              <a:defRPr/>
            </a:pPr>
            <a:r>
              <a:rPr lang="en-US" dirty="0"/>
              <a:t>Look at how Psalm 130:1-2 relates to this question.  What kind of person do you see?  Someone who’s existence seems complete?  Someone with at least some contentment?  No.  I see a beggar being honest with himself and asking for help.  Ladies and gentlemen we are just the same…nothing more than spiritual beggars.  </a:t>
            </a:r>
            <a:r>
              <a:rPr lang="en-US" b="1" u="sng" dirty="0"/>
              <a:t>So, the real question then becomes why would I not pray directly and honestly?</a:t>
            </a: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r>
              <a:rPr lang="en-US" dirty="0"/>
              <a:t>Ask yourself:</a:t>
            </a:r>
          </a:p>
          <a:p>
            <a:pPr eaLnBrk="1" fontAlgn="auto" hangingPunct="1">
              <a:spcBef>
                <a:spcPts val="0"/>
              </a:spcBef>
              <a:spcAft>
                <a:spcPts val="0"/>
              </a:spcAft>
              <a:defRPr/>
            </a:pPr>
            <a:endParaRPr lang="en-US" dirty="0"/>
          </a:p>
          <a:p>
            <a:pPr marL="640594" lvl="1" indent="-174708" eaLnBrk="1" fontAlgn="auto" hangingPunct="1">
              <a:spcBef>
                <a:spcPts val="0"/>
              </a:spcBef>
              <a:spcAft>
                <a:spcPts val="0"/>
              </a:spcAft>
              <a:buFont typeface="Arial" panose="020B0604020202020204" pitchFamily="34" charset="0"/>
              <a:buChar char="•"/>
              <a:defRPr/>
            </a:pPr>
            <a:r>
              <a:rPr lang="en-US" dirty="0"/>
              <a:t>When I pray alone, do I avoid or sift what I really mean or do I genuinely talk to God about what’s going on with me and around me?</a:t>
            </a:r>
            <a:endParaRPr lang="en-US" sz="1100" dirty="0"/>
          </a:p>
          <a:p>
            <a:pPr eaLnBrk="1" fontAlgn="auto" hangingPunct="1">
              <a:spcBef>
                <a:spcPts val="0"/>
              </a:spcBef>
              <a:spcAft>
                <a:spcPts val="0"/>
              </a:spcAft>
              <a:defRPr/>
            </a:pPr>
            <a:endParaRPr lang="en-US" dirty="0"/>
          </a:p>
          <a:p>
            <a:pPr marL="640594" lvl="1" indent="-174708" eaLnBrk="1" fontAlgn="auto" hangingPunct="1">
              <a:spcBef>
                <a:spcPts val="0"/>
              </a:spcBef>
              <a:spcAft>
                <a:spcPts val="0"/>
              </a:spcAft>
              <a:buFont typeface="Arial" panose="020B0604020202020204" pitchFamily="34" charset="0"/>
              <a:buChar char="•"/>
              <a:defRPr/>
            </a:pPr>
            <a:r>
              <a:rPr lang="en-US" dirty="0"/>
              <a:t>Also, do you lift up partial prayers?  In other words, when you’re praying about your problems or the issues surrounding your family or peers, are you asking God to fully resolve those matters or just going part of the way because of your personal expectations about how these issues might work out?  Think about these examples:</a:t>
            </a:r>
          </a:p>
          <a:p>
            <a:pPr eaLnBrk="1" fontAlgn="auto" hangingPunct="1">
              <a:spcBef>
                <a:spcPts val="0"/>
              </a:spcBef>
              <a:spcAft>
                <a:spcPts val="0"/>
              </a:spcAft>
              <a:defRPr/>
            </a:pPr>
            <a:endParaRPr lang="en-US" sz="1100" dirty="0"/>
          </a:p>
          <a:p>
            <a:pPr marL="1106481" lvl="2" indent="-174708" eaLnBrk="1" fontAlgn="auto" hangingPunct="1">
              <a:spcBef>
                <a:spcPts val="0"/>
              </a:spcBef>
              <a:spcAft>
                <a:spcPts val="0"/>
              </a:spcAft>
              <a:buFont typeface="Arial" panose="020B0604020202020204" pitchFamily="34" charset="0"/>
              <a:buChar char="•"/>
              <a:defRPr/>
            </a:pPr>
            <a:r>
              <a:rPr lang="en-US" dirty="0"/>
              <a:t>Praying for our elders to find an evangelist.  Just to get one to get back to normal or the best fit for the work of this church?</a:t>
            </a:r>
            <a:endParaRPr lang="en-US" sz="1100" dirty="0"/>
          </a:p>
          <a:p>
            <a:pPr marL="1106481" lvl="2" indent="-174708" eaLnBrk="1" fontAlgn="auto" hangingPunct="1">
              <a:spcBef>
                <a:spcPts val="0"/>
              </a:spcBef>
              <a:spcAft>
                <a:spcPts val="0"/>
              </a:spcAft>
              <a:buFont typeface="Arial" panose="020B0604020202020204" pitchFamily="34" charset="0"/>
              <a:buChar char="•"/>
              <a:defRPr/>
            </a:pPr>
            <a:r>
              <a:rPr lang="en-US" dirty="0"/>
              <a:t>Praying for the sick.  Just to get a portion of their health back or to ask for them to be healed?</a:t>
            </a:r>
            <a:endParaRPr lang="en-US" sz="1100" dirty="0"/>
          </a:p>
          <a:p>
            <a:pPr marL="1106481" lvl="2" indent="-174708" eaLnBrk="1" fontAlgn="auto" hangingPunct="1">
              <a:spcBef>
                <a:spcPts val="0"/>
              </a:spcBef>
              <a:spcAft>
                <a:spcPts val="0"/>
              </a:spcAft>
              <a:buFont typeface="Arial" panose="020B0604020202020204" pitchFamily="34" charset="0"/>
              <a:buChar char="•"/>
              <a:defRPr/>
            </a:pPr>
            <a:r>
              <a:rPr lang="en-US" dirty="0"/>
              <a:t>Praying about a problem with a co-worker.  Just asking to get out of a situation or to actually resolve the problem.</a:t>
            </a:r>
          </a:p>
          <a:p>
            <a:pPr marL="1106481" lvl="2" indent="-174708" eaLnBrk="1" fontAlgn="auto" hangingPunct="1">
              <a:spcBef>
                <a:spcPts val="0"/>
              </a:spcBef>
              <a:spcAft>
                <a:spcPts val="0"/>
              </a:spcAft>
              <a:buFont typeface="Arial" panose="020B0604020202020204" pitchFamily="34" charset="0"/>
              <a:buChar char="•"/>
              <a:defRPr/>
            </a:pPr>
            <a:r>
              <a:rPr lang="en-US" dirty="0"/>
              <a:t>Tying this together with our first two principles tells us:  </a:t>
            </a:r>
            <a:r>
              <a:rPr lang="en-US" b="1" u="sng" dirty="0"/>
              <a:t>Belief and dependence demands our honesty because God is all-powerful, in control, and can go further than any of us can comprehend!  DON’T SELL HIM SHORT.</a:t>
            </a:r>
          </a:p>
          <a:p>
            <a:pPr lvl="1" eaLnBrk="1" fontAlgn="auto" hangingPunct="1">
              <a:spcBef>
                <a:spcPts val="0"/>
              </a:spcBef>
              <a:spcAft>
                <a:spcPts val="0"/>
              </a:spcAft>
              <a:defRPr/>
            </a:pPr>
            <a:endParaRPr lang="en-US" sz="1100" dirty="0"/>
          </a:p>
          <a:p>
            <a:pPr eaLnBrk="1" fontAlgn="auto" hangingPunct="1">
              <a:spcBef>
                <a:spcPts val="0"/>
              </a:spcBef>
              <a:spcAft>
                <a:spcPts val="0"/>
              </a:spcAft>
              <a:defRPr/>
            </a:pPr>
            <a:r>
              <a:rPr lang="en-US" dirty="0"/>
              <a:t>The Bible is full of passages where the filter is off when those individuals are addressing God through a psalm or prayer.  There  are two great examples.   </a:t>
            </a:r>
            <a:endParaRPr lang="en-US" sz="1100" dirty="0"/>
          </a:p>
          <a:p>
            <a:pPr lvl="1" eaLnBrk="1" fontAlgn="auto" hangingPunct="1">
              <a:spcBef>
                <a:spcPts val="0"/>
              </a:spcBef>
              <a:spcAft>
                <a:spcPts val="0"/>
              </a:spcAft>
              <a:defRPr/>
            </a:pPr>
            <a:endParaRPr lang="en-US" dirty="0"/>
          </a:p>
          <a:p>
            <a:pPr marL="232943" indent="-232943" eaLnBrk="1" fontAlgn="auto" hangingPunct="1">
              <a:spcBef>
                <a:spcPts val="0"/>
              </a:spcBef>
              <a:spcAft>
                <a:spcPts val="0"/>
              </a:spcAft>
              <a:buFont typeface="+mj-lt"/>
              <a:buAutoNum type="arabicPeriod"/>
              <a:defRPr/>
            </a:pPr>
            <a:r>
              <a:rPr lang="en-US" dirty="0"/>
              <a:t>David in Psalm 69 – We could go on and on about David’s candor which directly reflects his desire to know the heart of God.  In this case, David is distressed from numerous enemies to the point of physical exhaustion and he has some concerns to get off his chest.  Feel the emotion and downright painful honesty from the words he uses.</a:t>
            </a:r>
            <a:endParaRPr lang="en-US" sz="1100" dirty="0"/>
          </a:p>
          <a:p>
            <a:pPr eaLnBrk="1" fontAlgn="auto" hangingPunct="1">
              <a:spcBef>
                <a:spcPts val="0"/>
              </a:spcBef>
              <a:spcAft>
                <a:spcPts val="0"/>
              </a:spcAft>
              <a:defRPr/>
            </a:pPr>
            <a:endParaRPr lang="en-US" dirty="0"/>
          </a:p>
        </p:txBody>
      </p:sp>
      <p:sp>
        <p:nvSpPr>
          <p:cNvPr id="2765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68DE6C7-E239-4F10-AD0A-191795694637}"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232943" indent="-232943" eaLnBrk="1" fontAlgn="auto" hangingPunct="1">
              <a:spcBef>
                <a:spcPts val="0"/>
              </a:spcBef>
              <a:spcAft>
                <a:spcPts val="0"/>
              </a:spcAft>
              <a:buFont typeface="+mj-lt"/>
              <a:buAutoNum type="arabicPeriod" startAt="2"/>
              <a:defRPr/>
            </a:pPr>
            <a:r>
              <a:rPr lang="en-US" dirty="0"/>
              <a:t>The second passage represents my favorite moment of honest and direct communication with God in all of the Bible.  </a:t>
            </a:r>
          </a:p>
          <a:p>
            <a:pPr marL="698830" lvl="1" indent="-232943" eaLnBrk="1" fontAlgn="auto" hangingPunct="1">
              <a:spcBef>
                <a:spcPts val="0"/>
              </a:spcBef>
              <a:spcAft>
                <a:spcPts val="0"/>
              </a:spcAft>
              <a:buFont typeface="Arial" panose="020B0604020202020204" pitchFamily="34" charset="0"/>
              <a:buChar char="•"/>
              <a:defRPr/>
            </a:pPr>
            <a:r>
              <a:rPr lang="en-US" dirty="0"/>
              <a:t>Jesus asked God to save Him from death knowing He was going to die anyway.  (Matt. 26:39,42)  </a:t>
            </a:r>
          </a:p>
          <a:p>
            <a:pPr marL="640594" lvl="1" indent="-174708" eaLnBrk="1" fontAlgn="auto" hangingPunct="1">
              <a:spcBef>
                <a:spcPts val="0"/>
              </a:spcBef>
              <a:spcAft>
                <a:spcPts val="0"/>
              </a:spcAft>
              <a:buFont typeface="Arial" panose="020B0604020202020204" pitchFamily="34" charset="0"/>
              <a:buChar char="•"/>
              <a:defRPr/>
            </a:pPr>
            <a:r>
              <a:rPr lang="en-US" sz="1100" dirty="0"/>
              <a:t> This passage is a great reminder of how distress can and should raise our sense of urgency and honesty in personal prayer.  </a:t>
            </a:r>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eaLnBrk="1" fontAlgn="auto" hangingPunct="1">
              <a:spcBef>
                <a:spcPts val="0"/>
              </a:spcBef>
              <a:spcAft>
                <a:spcPts val="0"/>
              </a:spcAft>
              <a:defRPr/>
            </a:pP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Just like Jesus knew, prayer is a powerful tool that God desires us to use at every level and especially alone.  </a:t>
            </a:r>
          </a:p>
          <a:p>
            <a:pPr marL="171450" indent="-171450" eaLnBrk="1" fontAlgn="auto" hangingPunct="1">
              <a:spcBef>
                <a:spcPts val="0"/>
              </a:spcBef>
              <a:spcAft>
                <a:spcPts val="0"/>
              </a:spcAft>
              <a:buFont typeface="Arial" panose="020B0604020202020204" pitchFamily="34" charset="0"/>
              <a:buChar char="•"/>
              <a:defRPr/>
            </a:pP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If your Christian walk is in distress and you need prayer, please make yourself available with that opportunity tonight.  </a:t>
            </a:r>
          </a:p>
          <a:p>
            <a:pPr marL="171450" indent="-171450" eaLnBrk="1" fontAlgn="auto" hangingPunct="1">
              <a:spcBef>
                <a:spcPts val="0"/>
              </a:spcBef>
              <a:spcAft>
                <a:spcPts val="0"/>
              </a:spcAft>
              <a:buFont typeface="Arial" panose="020B0604020202020204" pitchFamily="34" charset="0"/>
              <a:buChar char="•"/>
              <a:defRPr/>
            </a:pPr>
            <a:endParaRPr lang="en-US" dirty="0"/>
          </a:p>
          <a:p>
            <a:pPr marL="171450" indent="-171450" eaLnBrk="1" fontAlgn="auto" hangingPunct="1">
              <a:spcBef>
                <a:spcPts val="0"/>
              </a:spcBef>
              <a:spcAft>
                <a:spcPts val="0"/>
              </a:spcAft>
              <a:buFont typeface="Arial" panose="020B0604020202020204" pitchFamily="34" charset="0"/>
              <a:buChar char="•"/>
              <a:defRPr/>
            </a:pPr>
            <a:r>
              <a:rPr lang="en-US" dirty="0"/>
              <a:t>Or, if you’ve not submitted your life to God and want to be able to come to Him in prayer as His child, please come and be part of His family.</a:t>
            </a:r>
            <a:endParaRPr lang="en-US" b="1" u="sng" dirty="0"/>
          </a:p>
        </p:txBody>
      </p:sp>
      <p:sp>
        <p:nvSpPr>
          <p:cNvPr id="2969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DEEE41-4401-403B-9C9A-A88EC90195BE}"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6143F2BB-6628-4454-B138-212874443E15}"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4DCBEA-EA02-470B-8FF5-54580B704363}" type="slidenum">
              <a:rPr lang="en-US" altLang="en-US"/>
              <a:pPr/>
              <a:t>‹#›</a:t>
            </a:fld>
            <a:endParaRPr lang="en-US" altLang="en-US"/>
          </a:p>
        </p:txBody>
      </p:sp>
    </p:spTree>
    <p:extLst>
      <p:ext uri="{BB962C8B-B14F-4D97-AF65-F5344CB8AC3E}">
        <p14:creationId xmlns:p14="http://schemas.microsoft.com/office/powerpoint/2010/main" val="3980884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FCFDBFF-A739-4674-94E0-0AC088351D7D}" type="datetimeFigureOut">
              <a:rPr lang="en-US"/>
              <a:pPr>
                <a:defRPr/>
              </a:pPr>
              <a:t>7/17/2016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7CB32F7-F9A3-40EE-A7BB-AACE90EF1B3C}" type="slidenum">
              <a:rPr lang="en-US" altLang="en-US"/>
              <a:pPr/>
              <a:t>‹#›</a:t>
            </a:fld>
            <a:endParaRPr lang="en-US" altLang="en-US"/>
          </a:p>
        </p:txBody>
      </p:sp>
    </p:spTree>
    <p:extLst>
      <p:ext uri="{BB962C8B-B14F-4D97-AF65-F5344CB8AC3E}">
        <p14:creationId xmlns:p14="http://schemas.microsoft.com/office/powerpoint/2010/main" val="1975347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614BB718-A066-4AF5-99DD-032790692708}"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3FA10E6-2857-49BF-B42E-6BD560F1FE29}" type="slidenum">
              <a:rPr lang="en-US" altLang="en-US"/>
              <a:pPr/>
              <a:t>‹#›</a:t>
            </a:fld>
            <a:endParaRPr lang="en-US" altLang="en-US"/>
          </a:p>
        </p:txBody>
      </p:sp>
    </p:spTree>
    <p:extLst>
      <p:ext uri="{BB962C8B-B14F-4D97-AF65-F5344CB8AC3E}">
        <p14:creationId xmlns:p14="http://schemas.microsoft.com/office/powerpoint/2010/main" val="31729849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1"/>
          <p:cNvSpPr txBox="1"/>
          <p:nvPr/>
        </p:nvSpPr>
        <p:spPr>
          <a:xfrm>
            <a:off x="898525" y="971550"/>
            <a:ext cx="801688"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6" name="TextBox 5"/>
          <p:cNvSpPr txBox="1"/>
          <p:nvPr/>
        </p:nvSpPr>
        <p:spPr>
          <a:xfrm>
            <a:off x="9329738" y="2613025"/>
            <a:ext cx="803275" cy="1970088"/>
          </a:xfrm>
          <a:prstGeom prst="rect">
            <a:avLst/>
          </a:prstGeom>
          <a:noFill/>
        </p:spPr>
        <p:txBody>
          <a:bodyPr>
            <a:spAutoFit/>
          </a:bodyPr>
          <a:lstStyle>
            <a:defPPr>
              <a:defRPr lang="en-US"/>
            </a:defPPr>
            <a:lvl1pPr algn="r">
              <a:defRPr sz="12200" b="0" i="0">
                <a:solidFill>
                  <a:schemeClr val="bg2">
                    <a:lumMod val="40000"/>
                    <a:lumOff val="60000"/>
                  </a:schemeClr>
                </a:solidFill>
                <a:latin typeface="Arial"/>
                <a:ea typeface="+mj-ea"/>
                <a:cs typeface="+mj-cs"/>
              </a:defRPr>
            </a:lvl1pPr>
          </a:lstStyle>
          <a:p>
            <a:pPr fontAlgn="auto">
              <a:spcBef>
                <a:spcPts val="0"/>
              </a:spcBef>
              <a:spcAft>
                <a:spcPts val="0"/>
              </a:spcAft>
              <a:defRPr/>
            </a:pPr>
            <a:r>
              <a:rPr lang="en-US" dirty="0"/>
              <a:t>”</a:t>
            </a:r>
          </a:p>
        </p:txBody>
      </p:sp>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rtlCol="0">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3"/>
          <p:cNvSpPr>
            <a:spLocks noGrp="1"/>
          </p:cNvSpPr>
          <p:nvPr>
            <p:ph type="dt" sz="half" idx="15"/>
          </p:nvPr>
        </p:nvSpPr>
        <p:spPr/>
        <p:txBody>
          <a:bodyPr/>
          <a:lstStyle>
            <a:lvl1pPr>
              <a:defRPr/>
            </a:lvl1pPr>
          </a:lstStyle>
          <a:p>
            <a:pPr>
              <a:defRPr/>
            </a:pPr>
            <a:fld id="{D3F2AD5C-284A-4265-BC68-FA15BA0C22C5}" type="datetimeFigureOut">
              <a:rPr lang="en-US"/>
              <a:pPr>
                <a:defRPr/>
              </a:pPr>
              <a:t>7/17/2016</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DADC4490-5994-4C7E-A9AE-510F990C1BBA}" type="slidenum">
              <a:rPr lang="en-US" altLang="en-US"/>
              <a:pPr/>
              <a:t>‹#›</a:t>
            </a:fld>
            <a:endParaRPr lang="en-US" altLang="en-US"/>
          </a:p>
        </p:txBody>
      </p:sp>
    </p:spTree>
    <p:extLst>
      <p:ext uri="{BB962C8B-B14F-4D97-AF65-F5344CB8AC3E}">
        <p14:creationId xmlns:p14="http://schemas.microsoft.com/office/powerpoint/2010/main" val="3234617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A5B8D177-4479-4E56-A167-90B19CF2A4DF}"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681B3B9-2BC1-4AF8-B702-CF32876AAEFC}" type="slidenum">
              <a:rPr lang="en-US" altLang="en-US"/>
              <a:pPr/>
              <a:t>‹#›</a:t>
            </a:fld>
            <a:endParaRPr lang="en-US" altLang="en-US"/>
          </a:p>
        </p:txBody>
      </p:sp>
    </p:spTree>
    <p:extLst>
      <p:ext uri="{BB962C8B-B14F-4D97-AF65-F5344CB8AC3E}">
        <p14:creationId xmlns:p14="http://schemas.microsoft.com/office/powerpoint/2010/main" val="40833709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cxnSp>
        <p:nvCxnSpPr>
          <p:cNvPr id="9" name="Straight Connector 16"/>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17"/>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Date Placeholder 3"/>
          <p:cNvSpPr>
            <a:spLocks noGrp="1"/>
          </p:cNvSpPr>
          <p:nvPr>
            <p:ph type="dt" sz="half" idx="18"/>
          </p:nvPr>
        </p:nvSpPr>
        <p:spPr/>
        <p:txBody>
          <a:bodyPr/>
          <a:lstStyle>
            <a:lvl1pPr>
              <a:defRPr/>
            </a:lvl1pPr>
          </a:lstStyle>
          <a:p>
            <a:pPr>
              <a:defRPr/>
            </a:pPr>
            <a:fld id="{3D218F3D-DD7C-46DB-9D5E-005F376BC75A}" type="datetimeFigureOut">
              <a:rPr lang="en-US"/>
              <a:pPr>
                <a:defRPr/>
              </a:pPr>
              <a:t>7/17/2016</a:t>
            </a:fld>
            <a:endParaRPr lang="en-US"/>
          </a:p>
        </p:txBody>
      </p:sp>
      <p:sp>
        <p:nvSpPr>
          <p:cNvPr id="12" name="Footer Placeholder 4"/>
          <p:cNvSpPr>
            <a:spLocks noGrp="1"/>
          </p:cNvSpPr>
          <p:nvPr>
            <p:ph type="ftr" sz="quarter" idx="19"/>
          </p:nvPr>
        </p:nvSpPr>
        <p:spPr/>
        <p:txBody>
          <a:bodyPr/>
          <a:lstStyle>
            <a:lvl1pPr>
              <a:defRPr/>
            </a:lvl1pPr>
          </a:lstStyle>
          <a:p>
            <a:pPr>
              <a:defRPr/>
            </a:pPr>
            <a:endParaRPr lang="en-US"/>
          </a:p>
        </p:txBody>
      </p:sp>
      <p:sp>
        <p:nvSpPr>
          <p:cNvPr id="13" name="Slide Number Placeholder 5"/>
          <p:cNvSpPr>
            <a:spLocks noGrp="1"/>
          </p:cNvSpPr>
          <p:nvPr>
            <p:ph type="sldNum" sz="quarter" idx="20"/>
          </p:nvPr>
        </p:nvSpPr>
        <p:spPr/>
        <p:txBody>
          <a:bodyPr/>
          <a:lstStyle>
            <a:lvl1pPr>
              <a:defRPr/>
            </a:lvl1pPr>
          </a:lstStyle>
          <a:p>
            <a:fld id="{BC20C1DF-420F-4C83-9DF6-3521E26F88DE}" type="slidenum">
              <a:rPr lang="en-US" altLang="en-US"/>
              <a:pPr/>
              <a:t>‹#›</a:t>
            </a:fld>
            <a:endParaRPr lang="en-US" altLang="en-US"/>
          </a:p>
        </p:txBody>
      </p:sp>
    </p:spTree>
    <p:extLst>
      <p:ext uri="{BB962C8B-B14F-4D97-AF65-F5344CB8AC3E}">
        <p14:creationId xmlns:p14="http://schemas.microsoft.com/office/powerpoint/2010/main" val="12877170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cxnSp>
        <p:nvCxnSpPr>
          <p:cNvPr id="12" name="Straight Connector 18"/>
          <p:cNvCxnSpPr/>
          <p:nvPr/>
        </p:nvCxnSpPr>
        <p:spPr>
          <a:xfrm>
            <a:off x="3725863"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9"/>
          <p:cNvCxnSpPr/>
          <p:nvPr/>
        </p:nvCxnSpPr>
        <p:spPr>
          <a:xfrm>
            <a:off x="6962775" y="2133600"/>
            <a:ext cx="0" cy="3967163"/>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2" name="Text Placeholder 3"/>
          <p:cNvSpPr>
            <a:spLocks noGrp="1"/>
          </p:cNvSpPr>
          <p:nvPr>
            <p:ph type="body" sz="half" idx="18"/>
          </p:nvPr>
        </p:nvSpPr>
        <p:spPr>
          <a:xfrm>
            <a:off x="652463" y="4827211"/>
            <a:ext cx="2940050"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3" name="Text Placeholder 3"/>
          <p:cNvSpPr>
            <a:spLocks noGrp="1"/>
          </p:cNvSpPr>
          <p:nvPr>
            <p:ph type="body" sz="half" idx="19"/>
          </p:nvPr>
        </p:nvSpPr>
        <p:spPr>
          <a:xfrm>
            <a:off x="3888022" y="4827210"/>
            <a:ext cx="2934406"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24" name="Text Placeholder 3"/>
          <p:cNvSpPr>
            <a:spLocks noGrp="1"/>
          </p:cNvSpPr>
          <p:nvPr>
            <p:ph type="body" sz="half" idx="20"/>
          </p:nvPr>
        </p:nvSpPr>
        <p:spPr>
          <a:xfrm>
            <a:off x="7124575" y="4827208"/>
            <a:ext cx="2935997" cy="659189"/>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5" name="Date Placeholder 3"/>
          <p:cNvSpPr>
            <a:spLocks noGrp="1"/>
          </p:cNvSpPr>
          <p:nvPr>
            <p:ph type="dt" sz="half" idx="23"/>
          </p:nvPr>
        </p:nvSpPr>
        <p:spPr/>
        <p:txBody>
          <a:bodyPr/>
          <a:lstStyle>
            <a:lvl1pPr>
              <a:defRPr/>
            </a:lvl1pPr>
          </a:lstStyle>
          <a:p>
            <a:pPr>
              <a:defRPr/>
            </a:pPr>
            <a:fld id="{85DDA318-042C-411F-BD14-2C5446E8DF24}" type="datetimeFigureOut">
              <a:rPr lang="en-US"/>
              <a:pPr>
                <a:defRPr/>
              </a:pPr>
              <a:t>7/17/2016</a:t>
            </a:fld>
            <a:endParaRPr lang="en-US"/>
          </a:p>
        </p:txBody>
      </p:sp>
      <p:sp>
        <p:nvSpPr>
          <p:cNvPr id="16" name="Footer Placeholder 4"/>
          <p:cNvSpPr>
            <a:spLocks noGrp="1"/>
          </p:cNvSpPr>
          <p:nvPr>
            <p:ph type="ftr" sz="quarter" idx="24"/>
          </p:nvPr>
        </p:nvSpPr>
        <p:spPr/>
        <p:txBody>
          <a:bodyPr/>
          <a:lstStyle>
            <a:lvl1pPr>
              <a:defRPr/>
            </a:lvl1pPr>
          </a:lstStyle>
          <a:p>
            <a:pPr>
              <a:defRPr/>
            </a:pPr>
            <a:endParaRPr lang="en-US"/>
          </a:p>
        </p:txBody>
      </p:sp>
      <p:sp>
        <p:nvSpPr>
          <p:cNvPr id="17" name="Slide Number Placeholder 5"/>
          <p:cNvSpPr>
            <a:spLocks noGrp="1"/>
          </p:cNvSpPr>
          <p:nvPr>
            <p:ph type="sldNum" sz="quarter" idx="25"/>
          </p:nvPr>
        </p:nvSpPr>
        <p:spPr/>
        <p:txBody>
          <a:bodyPr/>
          <a:lstStyle>
            <a:lvl1pPr>
              <a:defRPr/>
            </a:lvl1pPr>
          </a:lstStyle>
          <a:p>
            <a:fld id="{6B332DAA-3456-4487-9EF8-95B9486B2E2E}" type="slidenum">
              <a:rPr lang="en-US" altLang="en-US"/>
              <a:pPr/>
              <a:t>‹#›</a:t>
            </a:fld>
            <a:endParaRPr lang="en-US" altLang="en-US"/>
          </a:p>
        </p:txBody>
      </p:sp>
    </p:spTree>
    <p:extLst>
      <p:ext uri="{BB962C8B-B14F-4D97-AF65-F5344CB8AC3E}">
        <p14:creationId xmlns:p14="http://schemas.microsoft.com/office/powerpoint/2010/main" val="425073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071AE06-9610-4039-9292-88E090F822A7}"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80BA8F1-4E0C-40CE-A1C0-549144961776}" type="slidenum">
              <a:rPr lang="en-US" altLang="en-US"/>
              <a:pPr/>
              <a:t>‹#›</a:t>
            </a:fld>
            <a:endParaRPr lang="en-US" altLang="en-US"/>
          </a:p>
        </p:txBody>
      </p:sp>
    </p:spTree>
    <p:extLst>
      <p:ext uri="{BB962C8B-B14F-4D97-AF65-F5344CB8AC3E}">
        <p14:creationId xmlns:p14="http://schemas.microsoft.com/office/powerpoint/2010/main" val="26986251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80C3239-9B92-4AC0-8FFB-121C43C93DF5}"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DF55956-D936-4738-9FE1-70A06D4825AF}" type="slidenum">
              <a:rPr lang="en-US" altLang="en-US"/>
              <a:pPr/>
              <a:t>‹#›</a:t>
            </a:fld>
            <a:endParaRPr lang="en-US" altLang="en-US"/>
          </a:p>
        </p:txBody>
      </p:sp>
    </p:spTree>
    <p:extLst>
      <p:ext uri="{BB962C8B-B14F-4D97-AF65-F5344CB8AC3E}">
        <p14:creationId xmlns:p14="http://schemas.microsoft.com/office/powerpoint/2010/main" val="164102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149C384-E8C5-4242-A754-9C4A09B39AEA}"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B54EC40-8241-4D20-AD54-5C2352290897}" type="slidenum">
              <a:rPr lang="en-US" altLang="en-US"/>
              <a:pPr/>
              <a:t>‹#›</a:t>
            </a:fld>
            <a:endParaRPr lang="en-US" altLang="en-US"/>
          </a:p>
        </p:txBody>
      </p:sp>
    </p:spTree>
    <p:extLst>
      <p:ext uri="{BB962C8B-B14F-4D97-AF65-F5344CB8AC3E}">
        <p14:creationId xmlns:p14="http://schemas.microsoft.com/office/powerpoint/2010/main" val="307640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7A232650-9CA4-452B-951C-82BC0F345698}" type="datetimeFigureOut">
              <a:rPr lang="en-US"/>
              <a:pPr>
                <a:defRPr/>
              </a:pPr>
              <a:t>7/17/2016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C050A96-7598-4119-B5AE-19F9B3242ED6}" type="slidenum">
              <a:rPr lang="en-US" altLang="en-US"/>
              <a:pPr/>
              <a:t>‹#›</a:t>
            </a:fld>
            <a:endParaRPr lang="en-US" altLang="en-US"/>
          </a:p>
        </p:txBody>
      </p:sp>
    </p:spTree>
    <p:extLst>
      <p:ext uri="{BB962C8B-B14F-4D97-AF65-F5344CB8AC3E}">
        <p14:creationId xmlns:p14="http://schemas.microsoft.com/office/powerpoint/2010/main" val="1156261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7D8EE26-2EB1-409E-86A8-CDE61C5EF31C}" type="datetimeFigureOut">
              <a:rPr lang="en-US"/>
              <a:pPr>
                <a:defRPr/>
              </a:pPr>
              <a:t>7/17/2016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BC51EA1-8641-4B4C-8AE7-55DDE75D8571}" type="slidenum">
              <a:rPr lang="en-US" altLang="en-US"/>
              <a:pPr/>
              <a:t>‹#›</a:t>
            </a:fld>
            <a:endParaRPr lang="en-US" altLang="en-US"/>
          </a:p>
        </p:txBody>
      </p:sp>
    </p:spTree>
    <p:extLst>
      <p:ext uri="{BB962C8B-B14F-4D97-AF65-F5344CB8AC3E}">
        <p14:creationId xmlns:p14="http://schemas.microsoft.com/office/powerpoint/2010/main" val="2892066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9E440EA-5280-4882-9F0C-E76B366CB06B}" type="datetimeFigureOut">
              <a:rPr lang="en-US"/>
              <a:pPr>
                <a:defRPr/>
              </a:pPr>
              <a:t>7/17/2016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7B75346-D13D-4737-A4C7-F634545C7893}" type="slidenum">
              <a:rPr lang="en-US" altLang="en-US"/>
              <a:pPr/>
              <a:t>‹#›</a:t>
            </a:fld>
            <a:endParaRPr lang="en-US" altLang="en-US"/>
          </a:p>
        </p:txBody>
      </p:sp>
    </p:spTree>
    <p:extLst>
      <p:ext uri="{BB962C8B-B14F-4D97-AF65-F5344CB8AC3E}">
        <p14:creationId xmlns:p14="http://schemas.microsoft.com/office/powerpoint/2010/main" val="361616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28504B50-29A8-40FA-8E6B-7F50068D29B3}" type="datetimeFigureOut">
              <a:rPr lang="en-US"/>
              <a:pPr>
                <a:defRPr/>
              </a:pPr>
              <a:t>7/17/2016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DC7B4039-9871-4819-ABBC-AB88E79DD7CA}" type="slidenum">
              <a:rPr lang="en-US" altLang="en-US"/>
              <a:pPr/>
              <a:t>‹#›</a:t>
            </a:fld>
            <a:endParaRPr lang="en-US" altLang="en-US"/>
          </a:p>
        </p:txBody>
      </p:sp>
    </p:spTree>
    <p:extLst>
      <p:ext uri="{BB962C8B-B14F-4D97-AF65-F5344CB8AC3E}">
        <p14:creationId xmlns:p14="http://schemas.microsoft.com/office/powerpoint/2010/main" val="9713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CF7725-ED65-4BC4-B846-437335CA382F}" type="datetimeFigureOut">
              <a:rPr lang="en-US"/>
              <a:pPr>
                <a:defRPr/>
              </a:pPr>
              <a:t>7/17/2016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B957BA84-951B-426F-9494-623FEF18FF35}" type="slidenum">
              <a:rPr lang="en-US" altLang="en-US"/>
              <a:pPr/>
              <a:t>‹#›</a:t>
            </a:fld>
            <a:endParaRPr lang="en-US" altLang="en-US"/>
          </a:p>
        </p:txBody>
      </p:sp>
    </p:spTree>
    <p:extLst>
      <p:ext uri="{BB962C8B-B14F-4D97-AF65-F5344CB8AC3E}">
        <p14:creationId xmlns:p14="http://schemas.microsoft.com/office/powerpoint/2010/main" val="74945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D5B6A92F-459C-446D-A8A8-A08D12C9172F}" type="datetimeFigureOut">
              <a:rPr lang="en-US"/>
              <a:pPr>
                <a:defRPr/>
              </a:pPr>
              <a:t>7/17/2016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2D1E64D-6998-4C9F-99B5-AF75BA9A3654}" type="slidenum">
              <a:rPr lang="en-US" altLang="en-US"/>
              <a:pPr/>
              <a:t>‹#›</a:t>
            </a:fld>
            <a:endParaRPr lang="en-US" altLang="en-US"/>
          </a:p>
        </p:txBody>
      </p:sp>
    </p:spTree>
    <p:extLst>
      <p:ext uri="{BB962C8B-B14F-4D97-AF65-F5344CB8AC3E}">
        <p14:creationId xmlns:p14="http://schemas.microsoft.com/office/powerpoint/2010/main" val="3564617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1376949A-58E2-49C8-BD1B-804176755F95}" type="datetimeFigureOut">
              <a:rPr lang="en-US"/>
              <a:pPr>
                <a:defRPr/>
              </a:pPr>
              <a:t>7/17/2016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546F956-C269-4C40-8CFD-5AF26DF9D691}" type="slidenum">
              <a:rPr lang="en-US" altLang="en-US"/>
              <a:pPr/>
              <a:t>‹#›</a:t>
            </a:fld>
            <a:endParaRPr lang="en-US" altLang="en-US"/>
          </a:p>
        </p:txBody>
      </p:sp>
    </p:spTree>
    <p:extLst>
      <p:ext uri="{BB962C8B-B14F-4D97-AF65-F5344CB8AC3E}">
        <p14:creationId xmlns:p14="http://schemas.microsoft.com/office/powerpoint/2010/main" val="2230729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pic>
        <p:nvPicPr>
          <p:cNvPr id="1026" name="Picture 7"/>
          <p:cNvPicPr>
            <a:picLocks noChangeAspect="1"/>
          </p:cNvPicPr>
          <p:nvPr/>
        </p:nvPicPr>
        <p:blipFill>
          <a:blip r:embed="rId20">
            <a:extLst>
              <a:ext uri="{28A0092B-C50C-407E-A947-70E740481C1C}">
                <a14:useLocalDpi xmlns:a14="http://schemas.microsoft.com/office/drawing/2010/main" val="0"/>
              </a:ext>
            </a:extLst>
          </a:blip>
          <a:srcRect l="3613"/>
          <a:stretch>
            <a:fillRect/>
          </a:stretch>
        </p:blipFill>
        <p:spPr bwMode="auto">
          <a:xfrm>
            <a:off x="0" y="2670175"/>
            <a:ext cx="4037013"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6"/>
          <p:cNvPicPr>
            <a:picLocks noChangeAspect="1"/>
          </p:cNvPicPr>
          <p:nvPr/>
        </p:nvPicPr>
        <p:blipFill>
          <a:blip r:embed="rId21">
            <a:extLst>
              <a:ext uri="{28A0092B-C50C-407E-A947-70E740481C1C}">
                <a14:useLocalDpi xmlns:a14="http://schemas.microsoft.com/office/drawing/2010/main" val="0"/>
              </a:ext>
            </a:extLst>
          </a:blip>
          <a:srcRect l="35640"/>
          <a:stretch>
            <a:fillRect/>
          </a:stretch>
        </p:blipFill>
        <p:spPr bwMode="auto">
          <a:xfrm>
            <a:off x="0" y="2892425"/>
            <a:ext cx="1522413" cy="236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031" name="Picture 8"/>
          <p:cNvPicPr>
            <a:picLocks noChangeAspect="1"/>
          </p:cNvPicPr>
          <p:nvPr/>
        </p:nvPicPr>
        <p:blipFill>
          <a:blip r:embed="rId22">
            <a:extLst>
              <a:ext uri="{28A0092B-C50C-407E-A947-70E740481C1C}">
                <a14:useLocalDpi xmlns:a14="http://schemas.microsoft.com/office/drawing/2010/main" val="0"/>
              </a:ext>
            </a:extLst>
          </a:blip>
          <a:srcRect t="28813"/>
          <a:stretch>
            <a:fillRect/>
          </a:stretch>
        </p:blipFill>
        <p:spPr bwMode="auto">
          <a:xfrm>
            <a:off x="7999413" y="0"/>
            <a:ext cx="1603375" cy="114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9"/>
          <p:cNvPicPr>
            <a:picLocks noChangeAspect="1"/>
          </p:cNvPicPr>
          <p:nvPr/>
        </p:nvPicPr>
        <p:blipFill>
          <a:blip r:embed="rId23">
            <a:extLst>
              <a:ext uri="{28A0092B-C50C-407E-A947-70E740481C1C}">
                <a14:useLocalDpi xmlns:a14="http://schemas.microsoft.com/office/drawing/2010/main" val="0"/>
              </a:ext>
            </a:extLst>
          </a:blip>
          <a:srcRect b="23320"/>
          <a:stretch>
            <a:fillRect/>
          </a:stretch>
        </p:blipFill>
        <p:spPr bwMode="auto">
          <a:xfrm>
            <a:off x="8605838" y="6096000"/>
            <a:ext cx="9937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13"/>
          <p:cNvSpPr/>
          <p:nvPr/>
        </p:nvSpPr>
        <p:spPr>
          <a:xfrm>
            <a:off x="10437813"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034" name="Title Placeholder 1"/>
          <p:cNvSpPr>
            <a:spLocks noGrp="1"/>
          </p:cNvSpPr>
          <p:nvPr>
            <p:ph type="title"/>
          </p:nvPr>
        </p:nvSpPr>
        <p:spPr bwMode="auto">
          <a:xfrm>
            <a:off x="646113" y="452438"/>
            <a:ext cx="9404350" cy="140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35" name="Text Placeholder 2"/>
          <p:cNvSpPr>
            <a:spLocks noGrp="1"/>
          </p:cNvSpPr>
          <p:nvPr>
            <p:ph type="body" idx="1"/>
          </p:nvPr>
        </p:nvSpPr>
        <p:spPr bwMode="auto">
          <a:xfrm>
            <a:off x="1103313" y="2052638"/>
            <a:ext cx="8947150" cy="419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rot="5400000">
            <a:off x="10155238" y="1790700"/>
            <a:ext cx="990600" cy="304800"/>
          </a:xfrm>
          <a:prstGeom prst="rect">
            <a:avLst/>
          </a:prstGeom>
        </p:spPr>
        <p:txBody>
          <a:bodyPr vert="horz" lIns="91440" tIns="45720" rIns="91440" bIns="45720" rtlCol="0" anchor="t"/>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fld id="{33868378-8CED-4FAB-98BF-EED926DA4B8B}" type="datetimeFigureOut">
              <a:rPr lang="en-US"/>
              <a:pPr>
                <a:defRPr/>
              </a:pPr>
              <a:t>7/17/2016</a:t>
            </a:fld>
            <a:endParaRPr lang="en-US"/>
          </a:p>
        </p:txBody>
      </p:sp>
      <p:sp>
        <p:nvSpPr>
          <p:cNvPr id="5" name="Footer Placeholder 4"/>
          <p:cNvSpPr>
            <a:spLocks noGrp="1"/>
          </p:cNvSpPr>
          <p:nvPr>
            <p:ph type="ftr" sz="quarter" idx="3"/>
          </p:nvPr>
        </p:nvSpPr>
        <p:spPr>
          <a:xfrm rot="5400000">
            <a:off x="8951118" y="3225007"/>
            <a:ext cx="3859213" cy="304800"/>
          </a:xfrm>
          <a:prstGeom prst="rect">
            <a:avLst/>
          </a:prstGeom>
        </p:spPr>
        <p:txBody>
          <a:bodyPr vert="horz" lIns="91440" tIns="45720" rIns="91440" bIns="45720" rtlCol="0" anchor="b"/>
          <a:lstStyle>
            <a:lvl1pPr algn="l" fontAlgn="auto">
              <a:spcBef>
                <a:spcPts val="0"/>
              </a:spcBef>
              <a:spcAft>
                <a:spcPts val="0"/>
              </a:spcAft>
              <a:defRPr sz="1100" b="0" i="0">
                <a:solidFill>
                  <a:schemeClr val="tx1">
                    <a:tint val="75000"/>
                    <a:alpha val="60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bwMode="gray">
          <a:xfrm>
            <a:off x="10352088" y="295275"/>
            <a:ext cx="838200" cy="768350"/>
          </a:xfrm>
          <a:prstGeom prst="rect">
            <a:avLst/>
          </a:prstGeom>
        </p:spPr>
        <p:txBody>
          <a:bodyPr vert="horz" wrap="square" lIns="91440" tIns="45720" rIns="91440" bIns="45720" numCol="1" anchor="b" anchorCtr="0" compatLnSpc="1">
            <a:prstTxWarp prst="textNoShape">
              <a:avLst/>
            </a:prstTxWarp>
          </a:bodyPr>
          <a:lstStyle>
            <a:lvl1pPr algn="ctr">
              <a:defRPr sz="2800">
                <a:solidFill>
                  <a:srgbClr val="FFFFFF"/>
                </a:solidFill>
                <a:latin typeface="Century Gothic" panose="020B0502020202020204" pitchFamily="34" charset="0"/>
              </a:defRPr>
            </a:lvl1pPr>
          </a:lstStyle>
          <a:p>
            <a:fld id="{195E68F6-1968-49FB-B6C6-B1877F17DCED}"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6" r:id="rId12"/>
    <p:sldLayoutId id="2147483663" r:id="rId13"/>
    <p:sldLayoutId id="2147483667" r:id="rId14"/>
    <p:sldLayoutId id="2147483668" r:id="rId15"/>
    <p:sldLayoutId id="2147483664" r:id="rId16"/>
    <p:sldLayoutId id="2147483665" r:id="rId17"/>
  </p:sldLayoutIdLst>
  <p:hf sldNum="0" hdr="0" ftr="0" dt="0"/>
  <p:txStyles>
    <p:titleStyle>
      <a:lvl1pPr algn="l" defTabSz="457200" rtl="0" eaLnBrk="0" fontAlgn="base" hangingPunct="0">
        <a:spcBef>
          <a:spcPct val="0"/>
        </a:spcBef>
        <a:spcAft>
          <a:spcPct val="0"/>
        </a:spcAft>
        <a:defRPr sz="4200" kern="1200">
          <a:solidFill>
            <a:schemeClr val="tx2"/>
          </a:solidFill>
          <a:latin typeface="+mj-lt"/>
          <a:ea typeface="+mj-ea"/>
          <a:cs typeface="+mj-cs"/>
        </a:defRPr>
      </a:lvl1pPr>
      <a:lvl2pPr algn="l" defTabSz="457200" rtl="0" eaLnBrk="0" fontAlgn="base" hangingPunct="0">
        <a:spcBef>
          <a:spcPct val="0"/>
        </a:spcBef>
        <a:spcAft>
          <a:spcPct val="0"/>
        </a:spcAft>
        <a:defRPr sz="4200">
          <a:solidFill>
            <a:schemeClr val="tx2"/>
          </a:solidFill>
          <a:latin typeface="Century Gothic" panose="020B0502020202020204" pitchFamily="34" charset="0"/>
        </a:defRPr>
      </a:lvl2pPr>
      <a:lvl3pPr algn="l" defTabSz="457200" rtl="0" eaLnBrk="0" fontAlgn="base" hangingPunct="0">
        <a:spcBef>
          <a:spcPct val="0"/>
        </a:spcBef>
        <a:spcAft>
          <a:spcPct val="0"/>
        </a:spcAft>
        <a:defRPr sz="4200">
          <a:solidFill>
            <a:schemeClr val="tx2"/>
          </a:solidFill>
          <a:latin typeface="Century Gothic" panose="020B0502020202020204" pitchFamily="34" charset="0"/>
        </a:defRPr>
      </a:lvl3pPr>
      <a:lvl4pPr algn="l" defTabSz="457200" rtl="0" eaLnBrk="0" fontAlgn="base" hangingPunct="0">
        <a:spcBef>
          <a:spcPct val="0"/>
        </a:spcBef>
        <a:spcAft>
          <a:spcPct val="0"/>
        </a:spcAft>
        <a:defRPr sz="4200">
          <a:solidFill>
            <a:schemeClr val="tx2"/>
          </a:solidFill>
          <a:latin typeface="Century Gothic" panose="020B0502020202020204" pitchFamily="34" charset="0"/>
        </a:defRPr>
      </a:lvl4pPr>
      <a:lvl5pPr algn="l" defTabSz="457200" rtl="0" eaLnBrk="0" fontAlgn="base" hangingPunct="0">
        <a:spcBef>
          <a:spcPct val="0"/>
        </a:spcBef>
        <a:spcAft>
          <a:spcPct val="0"/>
        </a:spcAft>
        <a:defRPr sz="4200">
          <a:solidFill>
            <a:schemeClr val="tx2"/>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rgbClr val="8AD0D6"/>
        </a:buClr>
        <a:buSzPct val="80000"/>
        <a:buFont typeface="Wingdings 3" panose="05040102010807070707" pitchFamily="18" charset="2"/>
        <a:buChar char=""/>
        <a:defRPr sz="2000" kern="1200">
          <a:solidFill>
            <a:schemeClr val="tx1"/>
          </a:solidFill>
          <a:latin typeface="+mj-lt"/>
          <a:ea typeface="+mj-ea"/>
          <a:cs typeface="+mj-cs"/>
        </a:defRPr>
      </a:lvl1pPr>
      <a:lvl2pPr marL="742950" indent="-285750" algn="l" defTabSz="457200" rtl="0" eaLnBrk="0" fontAlgn="base" hangingPunct="0">
        <a:spcBef>
          <a:spcPts val="1000"/>
        </a:spcBef>
        <a:spcAft>
          <a:spcPct val="0"/>
        </a:spcAft>
        <a:buClr>
          <a:srgbClr val="8AD0D6"/>
        </a:buClr>
        <a:buSzPct val="80000"/>
        <a:buFont typeface="Wingdings 3" panose="05040102010807070707" pitchFamily="18" charset="2"/>
        <a:buChar char=""/>
        <a:defRPr kern="1200">
          <a:solidFill>
            <a:schemeClr val="tx1"/>
          </a:solidFill>
          <a:latin typeface="+mj-lt"/>
          <a:ea typeface="+mj-ea"/>
          <a:cs typeface="+mj-cs"/>
        </a:defRPr>
      </a:lvl2pPr>
      <a:lvl3pPr marL="11430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600" kern="1200">
          <a:solidFill>
            <a:schemeClr val="tx1"/>
          </a:solidFill>
          <a:latin typeface="+mj-lt"/>
          <a:ea typeface="+mj-ea"/>
          <a:cs typeface="+mj-cs"/>
        </a:defRPr>
      </a:lvl3pPr>
      <a:lvl4pPr marL="16002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4pPr>
      <a:lvl5pPr marL="2057400" indent="-228600" algn="l" defTabSz="457200" rtl="0" eaLnBrk="0" fontAlgn="base" hangingPunct="0">
        <a:spcBef>
          <a:spcPts val="1000"/>
        </a:spcBef>
        <a:spcAft>
          <a:spcPct val="0"/>
        </a:spcAft>
        <a:buClr>
          <a:srgbClr val="8AD0D6"/>
        </a:buClr>
        <a:buSzPct val="80000"/>
        <a:buFont typeface="Wingdings 3" panose="05040102010807070707" pitchFamily="18" charset="2"/>
        <a:buChar char=""/>
        <a:defRPr sz="140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ctrTitle"/>
          </p:nvPr>
        </p:nvSpPr>
        <p:spPr>
          <a:xfrm>
            <a:off x="1155700" y="1447800"/>
            <a:ext cx="8824913" cy="3328988"/>
          </a:xfrm>
        </p:spPr>
        <p:txBody>
          <a:bodyPr/>
          <a:lstStyle/>
          <a:p>
            <a:pPr eaLnBrk="1" hangingPunct="1"/>
            <a:r>
              <a:rPr lang="en-US" altLang="en-US"/>
              <a:t>Aiming in Personal Prayer</a:t>
            </a:r>
          </a:p>
        </p:txBody>
      </p:sp>
      <p:sp>
        <p:nvSpPr>
          <p:cNvPr id="3" name="Subtitle 2"/>
          <p:cNvSpPr>
            <a:spLocks noGrp="1"/>
          </p:cNvSpPr>
          <p:nvPr>
            <p:ph type="subTitle" idx="1"/>
          </p:nvPr>
        </p:nvSpPr>
        <p:spPr>
          <a:xfrm>
            <a:off x="1155700" y="4776788"/>
            <a:ext cx="8824913" cy="862012"/>
          </a:xfrm>
        </p:spPr>
        <p:txBody>
          <a:bodyPr rtlCol="0">
            <a:normAutofit/>
          </a:bodyPr>
          <a:lstStyle/>
          <a:p>
            <a:pPr eaLnBrk="1" fontAlgn="auto" hangingPunct="1">
              <a:spcAft>
                <a:spcPts val="0"/>
              </a:spcAft>
              <a:buClr>
                <a:schemeClr val="bg2">
                  <a:lumMod val="40000"/>
                  <a:lumOff val="60000"/>
                </a:schemeClr>
              </a:buClr>
              <a:buFont typeface="Wingdings 3" charset="2"/>
              <a:buNone/>
              <a:defRPr/>
            </a:pPr>
            <a:endParaRPr lang="en-US" dirty="0"/>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a:t>Believe that God is Listening</a:t>
            </a:r>
          </a:p>
        </p:txBody>
      </p:sp>
      <p:sp>
        <p:nvSpPr>
          <p:cNvPr id="3" name="Content Placeholder 2"/>
          <p:cNvSpPr>
            <a:spLocks noGrp="1"/>
          </p:cNvSpPr>
          <p:nvPr>
            <p:ph idx="1"/>
          </p:nvPr>
        </p:nvSpPr>
        <p:spPr/>
        <p:txBody>
          <a:bodyPr/>
          <a:lstStyle/>
          <a:p>
            <a:pPr eaLnBrk="1" hangingPunct="1"/>
            <a:r>
              <a:rPr lang="en-US" altLang="en-US"/>
              <a:t>James 1:2-6 – Count it all joy, my brothers, when you meet trials of various kinds, for you know that the testing of your faith produces steadfastness.  And let steadfastness have its full effect, that you may be perfect and complete, lacking in nothing.  If any of you lacks wisdom, </a:t>
            </a:r>
            <a:r>
              <a:rPr lang="en-US" altLang="en-US" b="1" u="sng"/>
              <a:t>let him ask God</a:t>
            </a:r>
            <a:r>
              <a:rPr lang="en-US" altLang="en-US"/>
              <a:t>, who gives generously to all without reproach, and it will be given him.  But </a:t>
            </a:r>
            <a:r>
              <a:rPr lang="en-US" altLang="en-US" b="1" u="sng"/>
              <a:t>let him ask in faith</a:t>
            </a:r>
            <a:r>
              <a:rPr lang="en-US" altLang="en-US"/>
              <a:t>, with no doubting, for the one who doubts is like a wave of the sea that is driven and tossed by the wind.</a:t>
            </a:r>
          </a:p>
          <a:p>
            <a:pPr eaLnBrk="1" hangingPunct="1"/>
            <a:r>
              <a:rPr lang="en-US" altLang="en-US"/>
              <a:t>I Thess. 5:17-18 – pray without ceasing…for this is the will of God in Christ Jesus for you.</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a:t>Acknowledge My Dependence</a:t>
            </a:r>
          </a:p>
        </p:txBody>
      </p:sp>
      <p:sp>
        <p:nvSpPr>
          <p:cNvPr id="3" name="Content Placeholder 2"/>
          <p:cNvSpPr>
            <a:spLocks noGrp="1"/>
          </p:cNvSpPr>
          <p:nvPr>
            <p:ph idx="1"/>
          </p:nvPr>
        </p:nvSpPr>
        <p:spPr/>
        <p:txBody>
          <a:bodyPr/>
          <a:lstStyle/>
          <a:p>
            <a:pPr eaLnBrk="1" hangingPunct="1"/>
            <a:r>
              <a:rPr lang="en-US" altLang="en-US"/>
              <a:t>Job 1:20-21 – Then Job arose and tore his robe and shaved his head and fell on the ground and worshiped.  And he said, "Naked I came from my mother's womb, and naked shall I return. The LORD gave, and the LORD has taken away; blessed be the name of the LORD.“</a:t>
            </a:r>
          </a:p>
          <a:p>
            <a:pPr eaLnBrk="1" hangingPunct="1"/>
            <a:r>
              <a:rPr lang="en-US" altLang="en-US"/>
              <a:t>Job 12:10 – In his hand is the life of every living thing and the breath of all mankind.</a:t>
            </a:r>
          </a:p>
          <a:p>
            <a:pPr eaLnBrk="1" hangingPunct="1"/>
            <a:r>
              <a:rPr lang="en-US" altLang="en-US"/>
              <a:t>Psalm 36:9 – For with you is the fountain of life; in your light do we see light.</a:t>
            </a:r>
          </a:p>
          <a:p>
            <a:pPr eaLnBrk="1" hangingPunct="1"/>
            <a:r>
              <a:rPr lang="en-US" altLang="en-US"/>
              <a:t>Matt. 6:25-34</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a:t>Be Honest in Emotion and Thought</a:t>
            </a:r>
          </a:p>
        </p:txBody>
      </p:sp>
      <p:sp>
        <p:nvSpPr>
          <p:cNvPr id="3" name="Content Placeholder 2"/>
          <p:cNvSpPr>
            <a:spLocks noGrp="1"/>
          </p:cNvSpPr>
          <p:nvPr>
            <p:ph idx="1"/>
          </p:nvPr>
        </p:nvSpPr>
        <p:spPr/>
        <p:txBody>
          <a:bodyPr/>
          <a:lstStyle/>
          <a:p>
            <a:pPr eaLnBrk="1" hangingPunct="1"/>
            <a:r>
              <a:rPr lang="en-US" altLang="en-US" sz="1800" dirty="0"/>
              <a:t>Psalm 130:1-2 – Out of the depths I cry to you, O LORD!  O Lord, hear my voice! Let your ears be attentive to the voice of my pleas for mercy!</a:t>
            </a:r>
          </a:p>
          <a:p>
            <a:pPr eaLnBrk="1" hangingPunct="1"/>
            <a:r>
              <a:rPr lang="en-US" altLang="en-US" sz="1800" dirty="0"/>
              <a:t>Psalm 69:1 – …Save me, O God! For the waters have come up to my neck.</a:t>
            </a:r>
          </a:p>
          <a:p>
            <a:pPr eaLnBrk="1" hangingPunct="1"/>
            <a:r>
              <a:rPr lang="en-US" altLang="en-US" sz="1800" dirty="0"/>
              <a:t>Verse 3 – I am weary with my crying out; my throat is parched. My eyes grow dim with waiting for my God.</a:t>
            </a:r>
          </a:p>
          <a:p>
            <a:pPr eaLnBrk="1" hangingPunct="1"/>
            <a:r>
              <a:rPr lang="en-US" altLang="en-US" sz="1800" dirty="0"/>
              <a:t>Verse 9 – For zeal for your house has consumed me, and the reproaches of those who reproach you have fallen on me.</a:t>
            </a:r>
          </a:p>
          <a:p>
            <a:pPr eaLnBrk="1" hangingPunct="1"/>
            <a:r>
              <a:rPr lang="en-US" altLang="en-US" sz="1800" dirty="0"/>
              <a:t>Verse 16 – Answer me, O LORD, for your steadfast love is good…</a:t>
            </a:r>
          </a:p>
          <a:p>
            <a:pPr eaLnBrk="1" hangingPunct="1"/>
            <a:r>
              <a:rPr lang="en-US" altLang="en-US" sz="1800" dirty="0"/>
              <a:t>Verse 25 – May their camp be a desolation; let no one dwell in their tents.</a:t>
            </a:r>
          </a:p>
          <a:p>
            <a:pPr eaLnBrk="1" hangingPunct="1"/>
            <a:r>
              <a:rPr lang="en-US" altLang="en-US" sz="1800" dirty="0"/>
              <a:t>Verse 29 – But I am afflicted and in pain; let your salvation, O God, set me on high!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altLang="en-US"/>
              <a:t>Be Honest in Emotion and Thought</a:t>
            </a:r>
          </a:p>
        </p:txBody>
      </p:sp>
      <p:sp>
        <p:nvSpPr>
          <p:cNvPr id="3" name="Content Placeholder 2"/>
          <p:cNvSpPr>
            <a:spLocks noGrp="1"/>
          </p:cNvSpPr>
          <p:nvPr>
            <p:ph idx="1"/>
          </p:nvPr>
        </p:nvSpPr>
        <p:spPr/>
        <p:txBody>
          <a:bodyPr/>
          <a:lstStyle/>
          <a:p>
            <a:pPr eaLnBrk="1" hangingPunct="1"/>
            <a:r>
              <a:rPr lang="en-US" altLang="en-US"/>
              <a:t>Matt. 26:39,42 – And going a little farther he fell on his face and prayed, saying, "My Father, if it be possible, </a:t>
            </a:r>
            <a:r>
              <a:rPr lang="en-US" altLang="en-US" b="1" u="sng"/>
              <a:t>let this cup pass from me</a:t>
            </a:r>
            <a:r>
              <a:rPr lang="en-US" altLang="en-US"/>
              <a:t>; nevertheless, not as I will, but as you will…Again, for the second time, he went away and prayed, "My Father, </a:t>
            </a:r>
            <a:r>
              <a:rPr lang="en-US" altLang="en-US" b="1" u="sng"/>
              <a:t>if this cannot pass unless I drink it</a:t>
            </a:r>
            <a:r>
              <a:rPr lang="en-US" altLang="en-US"/>
              <a:t>, your will be done."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392</TotalTime>
  <Words>2186</Words>
  <Application>Microsoft Office PowerPoint</Application>
  <PresentationFormat>Widescreen</PresentationFormat>
  <Paragraphs>125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Century Gothic</vt:lpstr>
      <vt:lpstr>Wingdings 3</vt:lpstr>
      <vt:lpstr>Calibri</vt:lpstr>
      <vt:lpstr>Calibri Light</vt:lpstr>
      <vt:lpstr>Ion</vt:lpstr>
      <vt:lpstr>Aiming in Personal Prayer</vt:lpstr>
      <vt:lpstr>Believe that God is Listening</vt:lpstr>
      <vt:lpstr>Acknowledge My Dependence</vt:lpstr>
      <vt:lpstr>Be Honest in Emotion and Thought</vt:lpstr>
      <vt:lpstr>Be Honest in Emotion and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Aiming in Personal Prayer</dc:title>
  <dc:creator>Lucas McKibben</dc:creator>
  <cp:lastModifiedBy>Lucas McKibben</cp:lastModifiedBy>
  <cp:revision>66</cp:revision>
  <cp:lastPrinted>2016-07-17T20:56:56Z</cp:lastPrinted>
  <dcterms:created xsi:type="dcterms:W3CDTF">2016-02-25T23:11:55Z</dcterms:created>
  <dcterms:modified xsi:type="dcterms:W3CDTF">2016-07-17T20:58:22Z</dcterms:modified>
</cp:coreProperties>
</file>