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86" d="100"/>
          <a:sy n="86" d="100"/>
        </p:scale>
        <p:origin x="-72" y="-1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5B70E-7AA9-41C5-B2F8-61E32C7AF470}" type="datetimeFigureOut">
              <a:rPr lang="en-US" smtClean="0"/>
              <a:pPr/>
              <a:t>6/26/2016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9F206-75CA-4855-953C-AA489F0C6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60633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5B70E-7AA9-41C5-B2F8-61E32C7AF470}" type="datetimeFigureOut">
              <a:rPr lang="en-US" smtClean="0"/>
              <a:pPr/>
              <a:t>6/26/2016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9F206-75CA-4855-953C-AA489F0C6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98719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5B70E-7AA9-41C5-B2F8-61E32C7AF470}" type="datetimeFigureOut">
              <a:rPr lang="en-US" smtClean="0"/>
              <a:pPr/>
              <a:t>6/26/2016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9F206-75CA-4855-953C-AA489F0C6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29113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5B70E-7AA9-41C5-B2F8-61E32C7AF470}" type="datetimeFigureOut">
              <a:rPr lang="en-US" smtClean="0"/>
              <a:pPr/>
              <a:t>6/26/2016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9F206-75CA-4855-953C-AA489F0C6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3737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5B70E-7AA9-41C5-B2F8-61E32C7AF470}" type="datetimeFigureOut">
              <a:rPr lang="en-US" smtClean="0"/>
              <a:pPr/>
              <a:t>6/26/2016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9F206-75CA-4855-953C-AA489F0C6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32314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5B70E-7AA9-41C5-B2F8-61E32C7AF470}" type="datetimeFigureOut">
              <a:rPr lang="en-US" smtClean="0"/>
              <a:pPr/>
              <a:t>6/26/2016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9F206-75CA-4855-953C-AA489F0C6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71810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5B70E-7AA9-41C5-B2F8-61E32C7AF470}" type="datetimeFigureOut">
              <a:rPr lang="en-US" smtClean="0"/>
              <a:pPr/>
              <a:t>6/26/2016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9F206-75CA-4855-953C-AA489F0C6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76788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5B70E-7AA9-41C5-B2F8-61E32C7AF470}" type="datetimeFigureOut">
              <a:rPr lang="en-US" smtClean="0"/>
              <a:pPr/>
              <a:t>6/26/2016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9F206-75CA-4855-953C-AA489F0C6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01447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5B70E-7AA9-41C5-B2F8-61E32C7AF470}" type="datetimeFigureOut">
              <a:rPr lang="en-US" smtClean="0"/>
              <a:pPr/>
              <a:t>6/26/2016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9F206-75CA-4855-953C-AA489F0C6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40620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5B70E-7AA9-41C5-B2F8-61E32C7AF470}" type="datetimeFigureOut">
              <a:rPr lang="en-US" smtClean="0"/>
              <a:pPr/>
              <a:t>6/26/2016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9F206-75CA-4855-953C-AA489F0C6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03791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5B70E-7AA9-41C5-B2F8-61E32C7AF470}" type="datetimeFigureOut">
              <a:rPr lang="en-US" smtClean="0"/>
              <a:pPr/>
              <a:t>6/26/2016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9F206-75CA-4855-953C-AA489F0C6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4585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5B70E-7AA9-41C5-B2F8-61E32C7AF470}" type="datetimeFigureOut">
              <a:rPr lang="en-US" smtClean="0"/>
              <a:pPr/>
              <a:t>6/26/2016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9F206-75CA-4855-953C-AA489F0C6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0437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From Naaman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 Kings 5:1-15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807879" y="6250488"/>
            <a:ext cx="22672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 Kings 5:1-15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05288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Let Our Light Shine to Bring Glory To God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Israelite Slave Girl:		</a:t>
            </a:r>
          </a:p>
          <a:p>
            <a:pPr lvl="1"/>
            <a:r>
              <a:rPr lang="en-US" dirty="0" smtClean="0"/>
              <a:t>Willing to share the good news (v3)</a:t>
            </a:r>
          </a:p>
          <a:p>
            <a:pPr lvl="1"/>
            <a:r>
              <a:rPr lang="en-US" dirty="0" smtClean="0"/>
              <a:t>Led to God being glorified (v8, v15) (Matt 5:13-16)</a:t>
            </a:r>
          </a:p>
          <a:p>
            <a:pPr lvl="1"/>
            <a:r>
              <a:rPr lang="en-US" dirty="0" smtClean="0"/>
              <a:t>Had faith based on her knowledge of God’s power (2 Kings 4)</a:t>
            </a:r>
          </a:p>
          <a:p>
            <a:pPr lvl="1"/>
            <a:r>
              <a:rPr lang="en-US" dirty="0"/>
              <a:t>Had faith despite </a:t>
            </a:r>
            <a:r>
              <a:rPr lang="en-US" dirty="0" smtClean="0"/>
              <a:t>trials (another example is Joseph)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244209" y="1991010"/>
            <a:ext cx="2266166" cy="226616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807879" y="6250488"/>
            <a:ext cx="22672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 Kings 5:1-15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67904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Trust That God Cares and Provides for Us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chain of events led to Naaman being healed and God being glorified</a:t>
            </a:r>
          </a:p>
          <a:p>
            <a:r>
              <a:rPr lang="en-US" dirty="0" smtClean="0"/>
              <a:t>God provides for us and cares for us (Matt 6:26-33)</a:t>
            </a:r>
          </a:p>
          <a:p>
            <a:r>
              <a:rPr lang="en-US" smtClean="0"/>
              <a:t>God’s will is done (James 4:13-15)</a:t>
            </a:r>
            <a:endParaRPr lang="en-US" dirty="0" smtClean="0"/>
          </a:p>
          <a:p>
            <a:r>
              <a:rPr lang="en-US" dirty="0" smtClean="0"/>
              <a:t>God’s providence is powerful</a:t>
            </a:r>
          </a:p>
          <a:p>
            <a:pPr lvl="1"/>
            <a:r>
              <a:rPr lang="en-US" dirty="0" smtClean="0"/>
              <a:t>Esther 4:14</a:t>
            </a:r>
          </a:p>
          <a:p>
            <a:pPr lvl="1"/>
            <a:r>
              <a:rPr lang="en-US" dirty="0" smtClean="0"/>
              <a:t>Philemon v15-16</a:t>
            </a:r>
          </a:p>
          <a:p>
            <a:pPr lvl="1"/>
            <a:r>
              <a:rPr lang="en-US" dirty="0" smtClean="0"/>
              <a:t>Romans 8:26-28</a:t>
            </a:r>
          </a:p>
          <a:p>
            <a:pPr marL="3657600" lvl="8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79084" y="3022467"/>
            <a:ext cx="3818351" cy="255829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807879" y="6250488"/>
            <a:ext cx="22672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 Kings 5:1-15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44160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Trust and Obey God, Not Our Own Thoughts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Naaman said “behold I thought” (v11)</a:t>
            </a:r>
          </a:p>
          <a:p>
            <a:pPr lvl="1"/>
            <a:r>
              <a:rPr lang="en-US" dirty="0" smtClean="0"/>
              <a:t>It is not in man to direct his steps (Jeremiah 10:23)</a:t>
            </a:r>
          </a:p>
          <a:p>
            <a:pPr lvl="1"/>
            <a:r>
              <a:rPr lang="en-US" dirty="0" smtClean="0"/>
              <a:t>God’s ways are higher than our ways (Isaiah 55:8-9)</a:t>
            </a:r>
          </a:p>
          <a:p>
            <a:endParaRPr lang="en-US" dirty="0" smtClean="0"/>
          </a:p>
          <a:p>
            <a:r>
              <a:rPr lang="en-US" dirty="0" smtClean="0"/>
              <a:t>Naaman showed a lack of faith after Elisha didn’t come out to meet him (v10-11)</a:t>
            </a:r>
          </a:p>
          <a:p>
            <a:pPr lvl="1"/>
            <a:r>
              <a:rPr lang="en-US" dirty="0" smtClean="0"/>
              <a:t>Contrast his attitude with the Centurion who had a sick servant (Luke 7:1-7)</a:t>
            </a:r>
          </a:p>
          <a:p>
            <a:pPr lvl="1"/>
            <a:r>
              <a:rPr lang="en-US" dirty="0" smtClean="0"/>
              <a:t>Jesus said blessed are those who have not seen and yet have believed (John 20:29)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65912" y="1364544"/>
            <a:ext cx="3007303" cy="225547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807879" y="6250488"/>
            <a:ext cx="22672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 Kings 5:1-15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26631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Seek Council From the Wise, Shun Foolish Council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Naaman listened to the wise counsel of his servants and was cleansed (v13-14)</a:t>
            </a:r>
          </a:p>
          <a:p>
            <a:r>
              <a:rPr lang="en-US" dirty="0" smtClean="0"/>
              <a:t>Who do we seek advise from?  The wise or the foolish?  (Mt </a:t>
            </a:r>
            <a:r>
              <a:rPr lang="en-US" dirty="0" smtClean="0"/>
              <a:t>7:24-27</a:t>
            </a:r>
            <a:r>
              <a:rPr lang="en-US" dirty="0" smtClean="0"/>
              <a:t>)</a:t>
            </a:r>
          </a:p>
          <a:p>
            <a:r>
              <a:rPr lang="en-US" dirty="0" smtClean="0"/>
              <a:t>Rehoboam asked for advice but didn’t heed wise counsel (1 Kings 12)</a:t>
            </a:r>
          </a:p>
          <a:p>
            <a:r>
              <a:rPr lang="en-US" dirty="0" smtClean="0"/>
              <a:t>Queen of Sheba went to the right person with her questions (1 Kings 10:1-3,9)</a:t>
            </a:r>
          </a:p>
          <a:p>
            <a:r>
              <a:rPr lang="en-US" dirty="0" smtClean="0"/>
              <a:t>God grants wisdom liberally if we ask with the right attitude (James 1:5-6)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807879" y="6250488"/>
            <a:ext cx="22672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 Kings 5:1-15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062456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263</Words>
  <Application>Microsoft Office PowerPoint</Application>
  <PresentationFormat>Custom</PresentationFormat>
  <Paragraphs>35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Lesson From Naaman</vt:lpstr>
      <vt:lpstr>Let Our Light Shine to Bring Glory To God</vt:lpstr>
      <vt:lpstr>Trust That God Cares and Provides for Us</vt:lpstr>
      <vt:lpstr>Trust and Obey God, Not Our Own Thoughts</vt:lpstr>
      <vt:lpstr>Seek Council From the Wise, Shun Foolish Council</vt:lpstr>
    </vt:vector>
  </TitlesOfParts>
  <Company>University of Kentucky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From Naaman</dc:title>
  <dc:creator>Howell, Troy G</dc:creator>
  <cp:lastModifiedBy>East End</cp:lastModifiedBy>
  <cp:revision>16</cp:revision>
  <dcterms:created xsi:type="dcterms:W3CDTF">2016-06-20T18:02:16Z</dcterms:created>
  <dcterms:modified xsi:type="dcterms:W3CDTF">2016-06-26T15:52:47Z</dcterms:modified>
</cp:coreProperties>
</file>