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0"/>
  </p:notesMasterIdLst>
  <p:sldIdLst>
    <p:sldId id="256" r:id="rId2"/>
    <p:sldId id="257" r:id="rId3"/>
    <p:sldId id="259" r:id="rId4"/>
    <p:sldId id="260" r:id="rId5"/>
    <p:sldId id="261" r:id="rId6"/>
    <p:sldId id="262" r:id="rId7"/>
    <p:sldId id="263" r:id="rId8"/>
    <p:sldId id="258"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69467" autoAdjust="0"/>
  </p:normalViewPr>
  <p:slideViewPr>
    <p:cSldViewPr snapToGrid="0" snapToObjects="1">
      <p:cViewPr varScale="1">
        <p:scale>
          <a:sx n="75" d="100"/>
          <a:sy n="75" d="100"/>
        </p:scale>
        <p:origin x="-178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468622-D791-8D49-B855-B7CAF6BB220A}" type="datetimeFigureOut">
              <a:rPr lang="en-US" smtClean="0"/>
              <a:t>3/4/16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D57F44-6BF6-5D4B-BAC6-85D91785C96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Will you show your beauty or just</a:t>
            </a:r>
            <a:r>
              <a:rPr lang="en-US" baseline="0" dirty="0" smtClean="0"/>
              <a:t> your body?</a:t>
            </a:r>
          </a:p>
          <a:p>
            <a:endParaRPr lang="en-US" baseline="0" dirty="0" smtClean="0"/>
          </a:p>
          <a:p>
            <a:r>
              <a:rPr lang="en-US" baseline="0" dirty="0" smtClean="0"/>
              <a:t>Show the world your beauty, not just your body.</a:t>
            </a:r>
            <a:endParaRPr lang="en-US" dirty="0"/>
          </a:p>
        </p:txBody>
      </p:sp>
      <p:sp>
        <p:nvSpPr>
          <p:cNvPr id="4" name="Slide Number Placeholder 3"/>
          <p:cNvSpPr>
            <a:spLocks noGrp="1"/>
          </p:cNvSpPr>
          <p:nvPr>
            <p:ph type="sldNum" sz="quarter" idx="10"/>
          </p:nvPr>
        </p:nvSpPr>
        <p:spPr/>
        <p:txBody>
          <a:bodyPr/>
          <a:lstStyle/>
          <a:p>
            <a:fld id="{C5D57F44-6BF6-5D4B-BAC6-85D91785C960}"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much of the shoulders?  How</a:t>
            </a:r>
            <a:r>
              <a:rPr lang="en-US" baseline="0" dirty="0" smtClean="0"/>
              <a:t> much of the knees?  - You’ll work that out.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Tunic Covered The Body from the Shoulders to the Knees and Is Repeatedly Approved.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APPROVED</a:t>
            </a:r>
            <a:r>
              <a:rPr lang="en-US" baseline="0" dirty="0" smtClean="0"/>
              <a:t> EXAMPLE:   ** in every period: </a:t>
            </a:r>
            <a:r>
              <a:rPr lang="en-US" baseline="0" dirty="0" err="1" smtClean="0"/>
              <a:t>Patriachal</a:t>
            </a:r>
            <a:r>
              <a:rPr lang="en-US" baseline="0" dirty="0" smtClean="0"/>
              <a:t>, Mosaic, &amp; Christian – the tunic is approved.  There is AUTHORITY in that example friends.  It should be where our thinking begins.</a:t>
            </a:r>
            <a:endParaRPr lang="en-US" dirty="0" smtClean="0"/>
          </a:p>
          <a:p>
            <a:endParaRPr lang="en-US" dirty="0"/>
          </a:p>
        </p:txBody>
      </p:sp>
      <p:sp>
        <p:nvSpPr>
          <p:cNvPr id="4" name="Slide Number Placeholder 3"/>
          <p:cNvSpPr>
            <a:spLocks noGrp="1"/>
          </p:cNvSpPr>
          <p:nvPr>
            <p:ph type="sldNum" sz="quarter" idx="10"/>
          </p:nvPr>
        </p:nvSpPr>
        <p:spPr/>
        <p:txBody>
          <a:bodyPr/>
          <a:lstStyle/>
          <a:p>
            <a:fld id="{C5D57F44-6BF6-5D4B-BAC6-85D91785C960}" type="slidenum">
              <a:rPr 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Last July We Studied About Covering The Thighs.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God created the female body and doesn’t require we</a:t>
            </a:r>
            <a:r>
              <a:rPr lang="en-US" baseline="0" dirty="0" smtClean="0"/>
              <a:t> pretend its features don’t exists.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NOURISH BABIES:  This is a perfectly natural and wonderful design of God.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SATISFY HUSBANDS:  *You need to know they are not only for a baby.  *God has also created men with strong sexual desire that is excited by a woman’s breasts.  And that desire is to be satisfied in only one capacity: Marriage.   &gt;&gt; The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POINT:   &gt;&gt; When the question arises, should they be covered, let’s phrase it this way…. Should</a:t>
            </a:r>
            <a:r>
              <a:rPr lang="en-US" baseline="0" dirty="0" smtClean="0"/>
              <a:t> I cover a part of my body that is sensual, special, intimate, and reserved only for my spouse?  YES!! OF COURSE it should be covered!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And what does it say about our CHARACTER when it is not covered?  It says we reject God’s design. It says, we disagree with God and we will act as if they are not sensual.  She is acting as if they are not special, as if they are not intimate and as if they are not reserved for her husband.    Friends that is WRONG!  Any time we reject God’s design and plan that is sinful.</a:t>
            </a:r>
            <a:endParaRPr lang="en-US" dirty="0" smtClean="0"/>
          </a:p>
          <a:p>
            <a:endParaRPr lang="en-US" dirty="0"/>
          </a:p>
        </p:txBody>
      </p:sp>
      <p:sp>
        <p:nvSpPr>
          <p:cNvPr id="4" name="Slide Number Placeholder 3"/>
          <p:cNvSpPr>
            <a:spLocks noGrp="1"/>
          </p:cNvSpPr>
          <p:nvPr>
            <p:ph type="sldNum" sz="quarter" idx="10"/>
          </p:nvPr>
        </p:nvSpPr>
        <p:spPr/>
        <p:txBody>
          <a:bodyPr/>
          <a:lstStyle/>
          <a:p>
            <a:fld id="{C5D57F44-6BF6-5D4B-BAC6-85D91785C960}"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world</a:t>
            </a:r>
            <a:r>
              <a:rPr lang="en-US" baseline="0" dirty="0" smtClean="0"/>
              <a:t> says you only have to cover a small portion.  Ladies, the truth is: there is a small portion that is necessary for a baby to be nourished.  But God did not say that only that small portion should be reserved for your husband.  God</a:t>
            </a:r>
          </a:p>
          <a:p>
            <a:endParaRPr lang="en-US" baseline="0" dirty="0" smtClean="0"/>
          </a:p>
          <a:p>
            <a:endParaRPr lang="en-US" baseline="0" dirty="0" smtClean="0"/>
          </a:p>
          <a:p>
            <a:endParaRPr lang="en-US" baseline="0" dirty="0" smtClean="0"/>
          </a:p>
          <a:p>
            <a:r>
              <a:rPr lang="en-US" baseline="0" dirty="0" smtClean="0"/>
              <a:t>SO WHAT IS A CHRISTIAN TO DO?</a:t>
            </a:r>
          </a:p>
          <a:p>
            <a:endParaRPr lang="en-US" baseline="0" dirty="0" smtClean="0"/>
          </a:p>
          <a:p>
            <a:pPr>
              <a:buFont typeface="Wingdings" pitchFamily="8" charset="2"/>
              <a:buChar char="Ø"/>
            </a:pPr>
            <a:r>
              <a:rPr lang="en-US" baseline="0" dirty="0" smtClean="0"/>
              <a:t>Don’t buy and don’t wear V-neck shirts that show cleavage.  That space is sensual and reserved.  </a:t>
            </a:r>
          </a:p>
          <a:p>
            <a:pPr>
              <a:buFont typeface="Wingdings" pitchFamily="8" charset="2"/>
              <a:buChar char="Ø"/>
            </a:pPr>
            <a:r>
              <a:rPr lang="en-US" baseline="0" dirty="0" smtClean="0"/>
              <a:t>Don’t buy and don’t wear bathing suits that expose your cleavage or expose portions of your breasts.  </a:t>
            </a:r>
          </a:p>
          <a:p>
            <a:pPr>
              <a:buFont typeface="Wingdings" pitchFamily="8" charset="2"/>
              <a:buNone/>
            </a:pPr>
            <a:endParaRPr lang="en-US" baseline="0" dirty="0" smtClean="0"/>
          </a:p>
          <a:p>
            <a:pPr>
              <a:buFont typeface="Wingdings" pitchFamily="8" charset="2"/>
              <a:buNone/>
            </a:pPr>
            <a:r>
              <a:rPr lang="en-US" baseline="0" dirty="0" smtClean="0"/>
              <a:t>Don’t share pictures on social media that shows the whole world the parts of your body that are supposed to be only shown to your husband.</a:t>
            </a:r>
            <a:endParaRPr lang="en-US" dirty="0"/>
          </a:p>
        </p:txBody>
      </p:sp>
      <p:sp>
        <p:nvSpPr>
          <p:cNvPr id="4" name="Slide Number Placeholder 3"/>
          <p:cNvSpPr>
            <a:spLocks noGrp="1"/>
          </p:cNvSpPr>
          <p:nvPr>
            <p:ph type="sldNum" sz="quarter" idx="10"/>
          </p:nvPr>
        </p:nvSpPr>
        <p:spPr/>
        <p:txBody>
          <a:bodyPr/>
          <a:lstStyle/>
          <a:p>
            <a:fld id="{C5D57F44-6BF6-5D4B-BAC6-85D91785C960}" type="slidenum">
              <a:rPr lang="en-US" smtClean="0"/>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God want Christian women to be equipped with a proper understanding of the influence your body has on others.</a:t>
            </a:r>
            <a:endParaRPr lang="en-US" dirty="0" smtClean="0"/>
          </a:p>
          <a:p>
            <a:endParaRPr lang="en-US" dirty="0" smtClean="0"/>
          </a:p>
          <a:p>
            <a:endParaRPr lang="en-US" dirty="0" smtClean="0"/>
          </a:p>
          <a:p>
            <a:r>
              <a:rPr lang="en-US" dirty="0" smtClean="0"/>
              <a:t>SHOW GODLINESS:  The</a:t>
            </a:r>
            <a:r>
              <a:rPr lang="en-US" baseline="0" dirty="0" smtClean="0"/>
              <a:t> Bible’s lessons and instructions on MODESTY are not about repression or shame.  They are about beauty and dignity and the fact that your body is a special GIFT – a special TREASURE that you’ve been given by God.</a:t>
            </a:r>
          </a:p>
          <a:p>
            <a:endParaRPr lang="en-US" baseline="0" dirty="0" smtClean="0"/>
          </a:p>
          <a:p>
            <a:r>
              <a:rPr lang="en-US" baseline="0" dirty="0" smtClean="0"/>
              <a:t>Our clothing should communicate a SOUND MIND.  Should communicate SELF-CONTROL.  Should communicate GODLINESS &amp; GOOD WORKS.</a:t>
            </a:r>
          </a:p>
          <a:p>
            <a:endParaRPr lang="en-US" baseline="0" dirty="0" smtClean="0"/>
          </a:p>
        </p:txBody>
      </p:sp>
      <p:sp>
        <p:nvSpPr>
          <p:cNvPr id="4" name="Slide Number Placeholder 3"/>
          <p:cNvSpPr>
            <a:spLocks noGrp="1"/>
          </p:cNvSpPr>
          <p:nvPr>
            <p:ph type="sldNum" sz="quarter" idx="10"/>
          </p:nvPr>
        </p:nvSpPr>
        <p:spPr/>
        <p:txBody>
          <a:bodyPr/>
          <a:lstStyle/>
          <a:p>
            <a:fld id="{C5D57F44-6BF6-5D4B-BAC6-85D91785C960}" type="slidenum">
              <a:rPr lang="en-US" smtClean="0"/>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3/4/16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3/4/16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3/4/16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diamon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3/4/16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Modesty Matters</a:t>
            </a:r>
            <a:endParaRPr lang="en-US" dirty="0"/>
          </a:p>
        </p:txBody>
      </p:sp>
      <p:sp>
        <p:nvSpPr>
          <p:cNvPr id="3" name="Subtitle 2"/>
          <p:cNvSpPr>
            <a:spLocks noGrp="1"/>
          </p:cNvSpPr>
          <p:nvPr>
            <p:ph type="subTitle" idx="1"/>
          </p:nvPr>
        </p:nvSpPr>
        <p:spPr/>
        <p:txBody>
          <a:bodyPr/>
          <a:lstStyle/>
          <a:p>
            <a:endParaRPr lang="en-US"/>
          </a:p>
        </p:txBody>
      </p:sp>
      <p:pic>
        <p:nvPicPr>
          <p:cNvPr id="4" name="Picture 3" descr="precious-in-sight-of-God-title.jpg"/>
          <p:cNvPicPr>
            <a:picLocks noChangeAspect="1"/>
          </p:cNvPicPr>
          <p:nvPr/>
        </p:nvPicPr>
        <p:blipFill>
          <a:blip r:embed="rId2"/>
          <a:stretch>
            <a:fillRect/>
          </a:stretch>
        </p:blipFill>
        <p:spPr>
          <a:xfrm>
            <a:off x="0" y="0"/>
            <a:ext cx="9144000" cy="6858828"/>
          </a:xfrm>
          <a:prstGeom prst="rect">
            <a:avLst/>
          </a:prstGeom>
        </p:spPr>
      </p:pic>
    </p:spTree>
  </p:cSld>
  <p:clrMapOvr>
    <a:masterClrMapping/>
  </p:clrMapOvr>
  <p:transition>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Sees Your Beauty</a:t>
            </a:r>
            <a:endParaRPr lang="en-US" dirty="0"/>
          </a:p>
        </p:txBody>
      </p:sp>
      <p:sp>
        <p:nvSpPr>
          <p:cNvPr id="3" name="Content Placeholder 2"/>
          <p:cNvSpPr>
            <a:spLocks noGrp="1"/>
          </p:cNvSpPr>
          <p:nvPr>
            <p:ph idx="1"/>
          </p:nvPr>
        </p:nvSpPr>
        <p:spPr/>
        <p:txBody>
          <a:bodyPr>
            <a:normAutofit/>
          </a:bodyPr>
          <a:lstStyle/>
          <a:p>
            <a:r>
              <a:rPr lang="en-US" sz="3600" dirty="0" smtClean="0"/>
              <a:t>“Your adornment must not be merely external – braiding the hair, and wearing gold jewelry, or putting on dresses; but let it be the hidden person of </a:t>
            </a:r>
            <a:r>
              <a:rPr lang="en-US" sz="3600" b="1" u="sng" dirty="0" smtClean="0"/>
              <a:t>the heart</a:t>
            </a:r>
            <a:r>
              <a:rPr lang="en-US" sz="3600" dirty="0" smtClean="0"/>
              <a:t>, with the </a:t>
            </a:r>
            <a:r>
              <a:rPr lang="en-US" sz="3600" b="1" u="sng" dirty="0" smtClean="0"/>
              <a:t>imperishable quality </a:t>
            </a:r>
            <a:r>
              <a:rPr lang="en-US" sz="3600" dirty="0" smtClean="0"/>
              <a:t>of a gentle and quiet spirit, which is </a:t>
            </a:r>
            <a:r>
              <a:rPr lang="en-US" sz="3600" b="1" u="sng" dirty="0" smtClean="0"/>
              <a:t>precious in the sight of God.</a:t>
            </a:r>
            <a:r>
              <a:rPr lang="en-US" sz="3600" dirty="0" smtClean="0"/>
              <a:t>”</a:t>
            </a:r>
          </a:p>
          <a:p>
            <a:pPr lvl="1"/>
            <a:r>
              <a:rPr lang="en-US" sz="3200" dirty="0" smtClean="0"/>
              <a:t>1 Peter 3:3-4</a:t>
            </a:r>
            <a:endParaRPr lang="en-US" sz="3200" dirty="0"/>
          </a:p>
        </p:txBody>
      </p:sp>
    </p:spTree>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331059"/>
          </a:xfrm>
        </p:spPr>
        <p:txBody>
          <a:bodyPr>
            <a:normAutofit/>
          </a:bodyPr>
          <a:lstStyle/>
          <a:p>
            <a:r>
              <a:rPr lang="en-US" sz="6000" b="1" i="1" dirty="0" smtClean="0"/>
              <a:t>Christian Women Show The World Their Beauty, Not Their Body.</a:t>
            </a:r>
            <a:endParaRPr lang="en-US" sz="6000" b="1" i="1" dirty="0"/>
          </a:p>
        </p:txBody>
      </p:sp>
    </p:spTree>
  </p:cSld>
  <p:clrMapOvr>
    <a:masterClrMapping/>
  </p:clrMapOvr>
  <p:transition>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Dressing Modesty Isn’t Complicated</a:t>
            </a:r>
            <a:endParaRPr lang="en-US" dirty="0"/>
          </a:p>
        </p:txBody>
      </p:sp>
      <p:sp>
        <p:nvSpPr>
          <p:cNvPr id="3" name="Content Placeholder 2"/>
          <p:cNvSpPr>
            <a:spLocks noGrp="1"/>
          </p:cNvSpPr>
          <p:nvPr>
            <p:ph idx="1"/>
          </p:nvPr>
        </p:nvSpPr>
        <p:spPr/>
        <p:txBody>
          <a:bodyPr/>
          <a:lstStyle/>
          <a:p>
            <a:r>
              <a:rPr lang="en-US" b="1" dirty="0" smtClean="0"/>
              <a:t>Great Rule of Thumb: Shoulders to Knees</a:t>
            </a:r>
          </a:p>
          <a:p>
            <a:r>
              <a:rPr lang="en-US" dirty="0" smtClean="0"/>
              <a:t>Tunics Were </a:t>
            </a:r>
            <a:r>
              <a:rPr lang="en-US" dirty="0" smtClean="0"/>
              <a:t>Worn By Adam &amp; </a:t>
            </a:r>
            <a:r>
              <a:rPr lang="en-US" dirty="0" smtClean="0"/>
              <a:t>Eve</a:t>
            </a:r>
            <a:endParaRPr lang="en-US" dirty="0" smtClean="0"/>
          </a:p>
          <a:p>
            <a:pPr lvl="1"/>
            <a:r>
              <a:rPr lang="en-US" dirty="0" smtClean="0"/>
              <a:t>Genesis </a:t>
            </a:r>
            <a:r>
              <a:rPr lang="en-US" dirty="0" smtClean="0"/>
              <a:t>3:</a:t>
            </a:r>
            <a:r>
              <a:rPr lang="en-US" dirty="0" smtClean="0"/>
              <a:t>21</a:t>
            </a:r>
          </a:p>
          <a:p>
            <a:r>
              <a:rPr lang="en-US" dirty="0" smtClean="0"/>
              <a:t>Tunics Were </a:t>
            </a:r>
            <a:r>
              <a:rPr lang="en-US" dirty="0" smtClean="0"/>
              <a:t>Worn By Old Testament </a:t>
            </a:r>
            <a:r>
              <a:rPr lang="en-US" dirty="0" smtClean="0"/>
              <a:t>Priests</a:t>
            </a:r>
          </a:p>
          <a:p>
            <a:pPr lvl="1"/>
            <a:r>
              <a:rPr lang="en-US" dirty="0" smtClean="0"/>
              <a:t>Exodus 28:40</a:t>
            </a:r>
          </a:p>
          <a:p>
            <a:r>
              <a:rPr lang="en-US" dirty="0" smtClean="0"/>
              <a:t>Tunics Were </a:t>
            </a:r>
            <a:r>
              <a:rPr lang="en-US" dirty="0" smtClean="0"/>
              <a:t>Worn By Jesus &amp; His Disciples</a:t>
            </a:r>
          </a:p>
          <a:p>
            <a:pPr lvl="1"/>
            <a:r>
              <a:rPr lang="en-US" dirty="0" smtClean="0"/>
              <a:t>Luke 9:3, John 19:</a:t>
            </a:r>
            <a:r>
              <a:rPr lang="en-US" dirty="0" smtClean="0"/>
              <a:t>23, Acts 9:39</a:t>
            </a:r>
          </a:p>
          <a:p>
            <a:r>
              <a:rPr lang="en-US" dirty="0" smtClean="0"/>
              <a:t>This Is A Repeatedly Approved Example.</a:t>
            </a:r>
          </a:p>
          <a:p>
            <a:endParaRPr lang="en-US" dirty="0"/>
          </a:p>
        </p:txBody>
      </p:sp>
    </p:spTree>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Current Trends?</a:t>
            </a:r>
            <a:endParaRPr lang="en-US" dirty="0"/>
          </a:p>
        </p:txBody>
      </p:sp>
      <p:sp>
        <p:nvSpPr>
          <p:cNvPr id="3" name="Content Placeholder 2"/>
          <p:cNvSpPr>
            <a:spLocks noGrp="1"/>
          </p:cNvSpPr>
          <p:nvPr>
            <p:ph idx="1"/>
          </p:nvPr>
        </p:nvSpPr>
        <p:spPr>
          <a:xfrm>
            <a:off x="457200" y="1363138"/>
            <a:ext cx="8229600" cy="5257800"/>
          </a:xfrm>
        </p:spPr>
        <p:txBody>
          <a:bodyPr>
            <a:normAutofit/>
          </a:bodyPr>
          <a:lstStyle/>
          <a:p>
            <a:r>
              <a:rPr lang="en-US" dirty="0" smtClean="0"/>
              <a:t>Lots of today’s shirts and swimwear are designed to reveal a woman’s breasts by being very tight or by directly exposing her body.</a:t>
            </a:r>
          </a:p>
          <a:p>
            <a:r>
              <a:rPr lang="en-US" dirty="0" smtClean="0"/>
              <a:t>God Teaches Us Two Functions…</a:t>
            </a:r>
          </a:p>
          <a:p>
            <a:pPr lvl="1"/>
            <a:r>
              <a:rPr lang="en-US" dirty="0" smtClean="0"/>
              <a:t>To Nourish Babies (Luke 11:27, Luke 23:29)</a:t>
            </a:r>
          </a:p>
          <a:p>
            <a:pPr lvl="1"/>
            <a:r>
              <a:rPr lang="en-US" dirty="0" smtClean="0"/>
              <a:t>To Satisfy Your Husband (Proverbs 5:19)</a:t>
            </a:r>
          </a:p>
          <a:p>
            <a:r>
              <a:rPr lang="en-US" dirty="0" smtClean="0"/>
              <a:t>The Point: A Woman’s Breast Are Sensual, Special, Intimate &amp; A Source of Satisfaction Reserved Only For Her Husband.</a:t>
            </a:r>
          </a:p>
          <a:p>
            <a:pPr lvl="1"/>
            <a:r>
              <a:rPr lang="en-US" dirty="0" smtClean="0"/>
              <a:t>Song of Solomon 7:7-8</a:t>
            </a:r>
            <a:endParaRPr lang="en-US" dirty="0"/>
          </a:p>
        </p:txBody>
      </p:sp>
    </p:spTree>
  </p:cSld>
  <p:clrMapOvr>
    <a:masterClrMapping/>
  </p:clrMapOvr>
  <p:transition>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Current Trends?</a:t>
            </a:r>
            <a:endParaRPr lang="en-US" dirty="0"/>
          </a:p>
        </p:txBody>
      </p:sp>
      <p:sp>
        <p:nvSpPr>
          <p:cNvPr id="3" name="Content Placeholder 2"/>
          <p:cNvSpPr>
            <a:spLocks noGrp="1"/>
          </p:cNvSpPr>
          <p:nvPr>
            <p:ph idx="1"/>
          </p:nvPr>
        </p:nvSpPr>
        <p:spPr>
          <a:xfrm>
            <a:off x="457200" y="1600200"/>
            <a:ext cx="8229600" cy="4851400"/>
          </a:xfrm>
        </p:spPr>
        <p:txBody>
          <a:bodyPr>
            <a:normAutofit/>
          </a:bodyPr>
          <a:lstStyle/>
          <a:p>
            <a:pPr>
              <a:buNone/>
            </a:pPr>
            <a:r>
              <a:rPr lang="en-US" dirty="0" smtClean="0"/>
              <a:t>Beware The Lies of The World.</a:t>
            </a:r>
          </a:p>
          <a:p>
            <a:r>
              <a:rPr lang="en-US" b="1" dirty="0" smtClean="0"/>
              <a:t>The World Says: </a:t>
            </a:r>
            <a:r>
              <a:rPr lang="en-US" dirty="0" smtClean="0"/>
              <a:t>You Only Have To Cover A Small Portion, But God Describes The Entire Breasts As Reserved For Your Husband.</a:t>
            </a:r>
          </a:p>
          <a:p>
            <a:r>
              <a:rPr lang="en-US" b="1" dirty="0" smtClean="0"/>
              <a:t>The World Says: </a:t>
            </a:r>
            <a:r>
              <a:rPr lang="en-US" dirty="0" smtClean="0"/>
              <a:t>Go Ahead And Show Off The Space Between Your Breasts, But God Describes Even This Space As Sensual &amp; Reserved For Your Husband.</a:t>
            </a:r>
          </a:p>
          <a:p>
            <a:pPr lvl="1"/>
            <a:r>
              <a:rPr lang="en-US" dirty="0" smtClean="0"/>
              <a:t>Song of Solomon 1:13, Hosea 2:2</a:t>
            </a:r>
            <a:endParaRPr lang="en-US" dirty="0"/>
          </a:p>
        </p:txBody>
      </p:sp>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096029"/>
          </a:xfrm>
        </p:spPr>
        <p:txBody>
          <a:bodyPr>
            <a:normAutofit/>
          </a:bodyPr>
          <a:lstStyle/>
          <a:p>
            <a:r>
              <a:rPr lang="en-US" b="1" i="1" dirty="0" smtClean="0"/>
              <a:t>Christian Women Show The World Their Beauty, Not Their Body.</a:t>
            </a:r>
            <a:endParaRPr lang="en-US" dirty="0"/>
          </a:p>
        </p:txBody>
      </p:sp>
      <p:sp>
        <p:nvSpPr>
          <p:cNvPr id="3" name="Content Placeholder 2"/>
          <p:cNvSpPr>
            <a:spLocks noGrp="1"/>
          </p:cNvSpPr>
          <p:nvPr>
            <p:ph idx="1"/>
          </p:nvPr>
        </p:nvSpPr>
        <p:spPr>
          <a:xfrm>
            <a:off x="457200" y="2252135"/>
            <a:ext cx="8229600" cy="4284134"/>
          </a:xfrm>
        </p:spPr>
        <p:txBody>
          <a:bodyPr>
            <a:normAutofit/>
          </a:bodyPr>
          <a:lstStyle/>
          <a:p>
            <a:r>
              <a:rPr lang="en-US" dirty="0" smtClean="0"/>
              <a:t>Carefully Consider What Message Your Clothing Sends To The Men Around You.</a:t>
            </a:r>
          </a:p>
          <a:p>
            <a:pPr lvl="1"/>
            <a:r>
              <a:rPr lang="en-US" dirty="0" smtClean="0"/>
              <a:t>Proverbs 7:10</a:t>
            </a:r>
          </a:p>
          <a:p>
            <a:r>
              <a:rPr lang="en-US" dirty="0" smtClean="0"/>
              <a:t>Men, Turn Away From Temptation Regardless of What Women Wear.</a:t>
            </a:r>
          </a:p>
          <a:p>
            <a:pPr lvl="1"/>
            <a:r>
              <a:rPr lang="en-US" dirty="0" smtClean="0"/>
              <a:t>Proverbs 7:25</a:t>
            </a:r>
          </a:p>
          <a:p>
            <a:r>
              <a:rPr lang="en-US" dirty="0" smtClean="0"/>
              <a:t>Show The World The Beauty </a:t>
            </a:r>
            <a:r>
              <a:rPr lang="en-US" smtClean="0"/>
              <a:t>of Godliness.</a:t>
            </a:r>
          </a:p>
          <a:p>
            <a:pPr lvl="1"/>
            <a:r>
              <a:rPr lang="en-US" dirty="0" smtClean="0"/>
              <a:t>1 Timothy 2:9-10</a:t>
            </a:r>
          </a:p>
          <a:p>
            <a:endParaRPr lang="en-US" dirty="0"/>
          </a:p>
        </p:txBody>
      </p:sp>
    </p:spTree>
  </p:cSld>
  <p:clrMapOvr>
    <a:masterClrMapping/>
  </p:clrMapOvr>
  <p:transition>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Modesty Matters</a:t>
            </a:r>
            <a:endParaRPr lang="en-US" dirty="0"/>
          </a:p>
        </p:txBody>
      </p:sp>
      <p:sp>
        <p:nvSpPr>
          <p:cNvPr id="3" name="Subtitle 2"/>
          <p:cNvSpPr>
            <a:spLocks noGrp="1"/>
          </p:cNvSpPr>
          <p:nvPr>
            <p:ph type="subTitle" idx="1"/>
          </p:nvPr>
        </p:nvSpPr>
        <p:spPr/>
        <p:txBody>
          <a:bodyPr/>
          <a:lstStyle/>
          <a:p>
            <a:endParaRPr lang="en-US"/>
          </a:p>
        </p:txBody>
      </p:sp>
      <p:pic>
        <p:nvPicPr>
          <p:cNvPr id="4" name="Picture 3" descr="precious-in-sight-of-God-title.jpg"/>
          <p:cNvPicPr>
            <a:picLocks noChangeAspect="1"/>
          </p:cNvPicPr>
          <p:nvPr/>
        </p:nvPicPr>
        <p:blipFill>
          <a:blip r:embed="rId2"/>
          <a:stretch>
            <a:fillRect/>
          </a:stretch>
        </p:blipFill>
        <p:spPr>
          <a:xfrm>
            <a:off x="0" y="0"/>
            <a:ext cx="9144000" cy="6858828"/>
          </a:xfrm>
          <a:prstGeom prst="rect">
            <a:avLst/>
          </a:prstGeom>
        </p:spPr>
      </p:pic>
    </p:spTree>
  </p:cSld>
  <p:clrMapOvr>
    <a:masterClrMapping/>
  </p:clrMapOvr>
  <p:transition>
    <p:diamond/>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103</TotalTime>
  <Words>905</Words>
  <Application>Microsoft Macintosh PowerPoint</Application>
  <PresentationFormat>On-screen Show (4:3)</PresentationFormat>
  <Paragraphs>76</Paragraphs>
  <Slides>8</Slides>
  <Notes>5</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Default Theme</vt:lpstr>
      <vt:lpstr>Modesty Matters</vt:lpstr>
      <vt:lpstr>God Sees Your Beauty</vt:lpstr>
      <vt:lpstr>Christian Women Show The World Their Beauty, Not Their Body.</vt:lpstr>
      <vt:lpstr>Dressing Modesty Isn’t Complicated</vt:lpstr>
      <vt:lpstr>What About Current Trends?</vt:lpstr>
      <vt:lpstr>What About Current Trends?</vt:lpstr>
      <vt:lpstr>Christian Women Show The World Their Beauty, Not Their Body.</vt:lpstr>
      <vt:lpstr>Modesty Matters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Modesty Matters</dc:title>
  <dc:creator>Phillip Shumake</dc:creator>
  <cp:lastModifiedBy>Phillip Shumake</cp:lastModifiedBy>
  <cp:revision>24</cp:revision>
  <dcterms:created xsi:type="dcterms:W3CDTF">2016-03-04T14:23:04Z</dcterms:created>
  <dcterms:modified xsi:type="dcterms:W3CDTF">2016-03-04T16:02:42Z</dcterms:modified>
</cp:coreProperties>
</file>