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7" autoAdjust="0"/>
  </p:normalViewPr>
  <p:slideViewPr>
    <p:cSldViewPr>
      <p:cViewPr>
        <p:scale>
          <a:sx n="80" d="100"/>
          <a:sy n="80" d="100"/>
        </p:scale>
        <p:origin x="-78"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5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A2121-AE8C-4A25-93E0-FACD081228B0}" type="datetimeFigureOut">
              <a:rPr lang="en-US" smtClean="0"/>
              <a:pPr/>
              <a:t>3/23/2016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255BB-FBD1-4420-A884-819706FA83D3}" type="slidenum">
              <a:rPr lang="en-US" smtClean="0"/>
              <a:pPr/>
              <a:t>‹#›</a:t>
            </a:fld>
            <a:endParaRPr lang="en-US" dirty="0"/>
          </a:p>
        </p:txBody>
      </p:sp>
    </p:spTree>
    <p:extLst>
      <p:ext uri="{BB962C8B-B14F-4D97-AF65-F5344CB8AC3E}">
        <p14:creationId xmlns:p14="http://schemas.microsoft.com/office/powerpoint/2010/main" xmlns="" val="386892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255BB-FBD1-4420-A884-819706FA83D3}" type="slidenum">
              <a:rPr lang="en-US" smtClean="0"/>
              <a:pPr/>
              <a:t>4</a:t>
            </a:fld>
            <a:endParaRPr lang="en-US" dirty="0"/>
          </a:p>
        </p:txBody>
      </p:sp>
    </p:spTree>
    <p:extLst>
      <p:ext uri="{BB962C8B-B14F-4D97-AF65-F5344CB8AC3E}">
        <p14:creationId xmlns:p14="http://schemas.microsoft.com/office/powerpoint/2010/main" xmlns="" val="256322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283279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416222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88431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158443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326943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255848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274345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379272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155817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386056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44216-45BD-48DD-A769-5977E28E280A}" type="datetimeFigureOut">
              <a:rPr lang="en-US" smtClean="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51823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44216-45BD-48DD-A769-5977E28E280A}" type="datetimeFigureOut">
              <a:rPr lang="en-US" smtClean="0"/>
              <a:pPr/>
              <a:t>3/23/2016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E9DE0-728B-489C-8AB6-B6BF2DD11CDA}" type="slidenum">
              <a:rPr lang="en-US" smtClean="0"/>
              <a:pPr/>
              <a:t>‹#›</a:t>
            </a:fld>
            <a:endParaRPr lang="en-US" dirty="0"/>
          </a:p>
        </p:txBody>
      </p:sp>
    </p:spTree>
    <p:extLst>
      <p:ext uri="{BB962C8B-B14F-4D97-AF65-F5344CB8AC3E}">
        <p14:creationId xmlns:p14="http://schemas.microsoft.com/office/powerpoint/2010/main" xmlns="" val="15450872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a:bodyPr>
          <a:lstStyle/>
          <a:p>
            <a:r>
              <a:rPr lang="en-US" dirty="0" smtClean="0"/>
              <a:t>Pleasing To The Lord</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2" cstate="print"/>
          <a:stretch>
            <a:fillRect/>
          </a:stretch>
        </p:blipFill>
        <p:spPr>
          <a:xfrm>
            <a:off x="0" y="-1"/>
            <a:ext cx="9144000" cy="6858001"/>
          </a:xfrm>
          <a:prstGeom prst="rect">
            <a:avLst/>
          </a:prstGeom>
        </p:spPr>
      </p:pic>
      <p:pic>
        <p:nvPicPr>
          <p:cNvPr id="5" name="Picture 4" descr="Theme-2016.jpg"/>
          <p:cNvPicPr>
            <a:picLocks noChangeAspect="1"/>
          </p:cNvPicPr>
          <p:nvPr/>
        </p:nvPicPr>
        <p:blipFill>
          <a:blip r:embed="rId2" cstate="print"/>
          <a:stretch>
            <a:fillRect/>
          </a:stretch>
        </p:blipFill>
        <p:spPr>
          <a:xfrm>
            <a:off x="0" y="0"/>
            <a:ext cx="9144000" cy="6858001"/>
          </a:xfrm>
          <a:prstGeom prst="rect">
            <a:avLst/>
          </a:prstGeom>
        </p:spPr>
      </p:pic>
      <p:pic>
        <p:nvPicPr>
          <p:cNvPr id="6" name="Picture 5" descr="Theme-2016.jpg"/>
          <p:cNvPicPr>
            <a:picLocks noChangeAspect="1"/>
          </p:cNvPicPr>
          <p:nvPr/>
        </p:nvPicPr>
        <p:blipFill>
          <a:blip r:embed="rId2" cstate="print"/>
          <a:stretch>
            <a:fillRect/>
          </a:stretch>
        </p:blipFill>
        <p:spPr>
          <a:xfrm>
            <a:off x="152400" y="0"/>
            <a:ext cx="9144000" cy="7010401"/>
          </a:xfrm>
          <a:prstGeom prst="rect">
            <a:avLst/>
          </a:prstGeom>
        </p:spPr>
      </p:pic>
      <p:pic>
        <p:nvPicPr>
          <p:cNvPr id="7" name="Picture 6" descr="Theme-2016.jpg"/>
          <p:cNvPicPr>
            <a:picLocks noChangeAspect="1"/>
          </p:cNvPicPr>
          <p:nvPr/>
        </p:nvPicPr>
        <p:blipFill>
          <a:blip r:embed="rId2" cstate="print"/>
          <a:stretch>
            <a:fillRect/>
          </a:stretch>
        </p:blipFill>
        <p:spPr>
          <a:xfrm>
            <a:off x="0" y="0"/>
            <a:ext cx="9296400" cy="7010401"/>
          </a:xfrm>
          <a:prstGeom prst="rect">
            <a:avLst/>
          </a:prstGeom>
        </p:spPr>
      </p:pic>
    </p:spTree>
    <p:extLst>
      <p:ext uri="{BB962C8B-B14F-4D97-AF65-F5344CB8AC3E}">
        <p14:creationId xmlns:p14="http://schemas.microsoft.com/office/powerpoint/2010/main" xmlns="" val="2684349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UNTO - INTO</a:t>
            </a:r>
            <a:endParaRPr lang="en-US" sz="3600" dirty="0"/>
          </a:p>
        </p:txBody>
      </p:sp>
      <p:sp>
        <p:nvSpPr>
          <p:cNvPr id="3" name="Content Placeholder 2"/>
          <p:cNvSpPr>
            <a:spLocks noGrp="1"/>
          </p:cNvSpPr>
          <p:nvPr>
            <p:ph idx="1"/>
          </p:nvPr>
        </p:nvSpPr>
        <p:spPr/>
        <p:txBody>
          <a:bodyPr/>
          <a:lstStyle/>
          <a:p>
            <a:pPr algn="just"/>
            <a:r>
              <a:rPr lang="en-US" b="1" dirty="0"/>
              <a:t>Acts 22:16</a:t>
            </a:r>
            <a:r>
              <a:rPr lang="en-US" dirty="0"/>
              <a:t> Saul’s sins, were removed </a:t>
            </a:r>
            <a:r>
              <a:rPr lang="en-US" u="sng" dirty="0"/>
              <a:t>after</a:t>
            </a:r>
            <a:r>
              <a:rPr lang="en-US" dirty="0"/>
              <a:t> he received remission of his sins in baptism. “Get up and be baptized, and wash away your sins.”</a:t>
            </a:r>
          </a:p>
          <a:p>
            <a:pPr algn="just"/>
            <a:r>
              <a:rPr lang="en-US" b="1" dirty="0" smtClean="0"/>
              <a:t>Rom </a:t>
            </a:r>
            <a:r>
              <a:rPr lang="en-US" b="1" dirty="0"/>
              <a:t>10:9-10</a:t>
            </a:r>
            <a:r>
              <a:rPr lang="en-US" dirty="0"/>
              <a:t> Faith, repentance, and confession are </a:t>
            </a:r>
            <a:r>
              <a:rPr lang="en-US" dirty="0" smtClean="0"/>
              <a:t>UNTO - toward </a:t>
            </a:r>
            <a:r>
              <a:rPr lang="en-US" dirty="0"/>
              <a:t>salvation.</a:t>
            </a:r>
          </a:p>
          <a:p>
            <a:pPr algn="just"/>
            <a:r>
              <a:rPr lang="en-US" b="1" dirty="0"/>
              <a:t>Gal 3:26-27</a:t>
            </a:r>
            <a:r>
              <a:rPr lang="en-US" dirty="0"/>
              <a:t> Baptism is INTO Christ</a:t>
            </a:r>
          </a:p>
        </p:txBody>
      </p:sp>
    </p:spTree>
    <p:extLst>
      <p:ext uri="{BB962C8B-B14F-4D97-AF65-F5344CB8AC3E}">
        <p14:creationId xmlns:p14="http://schemas.microsoft.com/office/powerpoint/2010/main" xmlns="" val="414106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WORKS FROM FAITH</a:t>
            </a:r>
            <a:endParaRPr lang="en-US" sz="3600" dirty="0"/>
          </a:p>
        </p:txBody>
      </p:sp>
      <p:sp>
        <p:nvSpPr>
          <p:cNvPr id="3" name="Content Placeholder 2"/>
          <p:cNvSpPr>
            <a:spLocks noGrp="1"/>
          </p:cNvSpPr>
          <p:nvPr>
            <p:ph idx="1"/>
          </p:nvPr>
        </p:nvSpPr>
        <p:spPr/>
        <p:txBody>
          <a:bodyPr/>
          <a:lstStyle/>
          <a:p>
            <a:pPr algn="just"/>
            <a:r>
              <a:rPr lang="en-US" dirty="0" smtClean="0"/>
              <a:t>Many have taken works away from faith, making faith dead.</a:t>
            </a:r>
          </a:p>
          <a:p>
            <a:pPr algn="just"/>
            <a:r>
              <a:rPr lang="en-US" b="1" dirty="0" smtClean="0"/>
              <a:t>James 2:26</a:t>
            </a:r>
            <a:r>
              <a:rPr lang="en-US" dirty="0" smtClean="0"/>
              <a:t> “Just as the body without the spirit is dead, SO ALSO faith without works is dead.</a:t>
            </a:r>
          </a:p>
          <a:p>
            <a:pPr algn="just"/>
            <a:r>
              <a:rPr lang="en-US" dirty="0" smtClean="0"/>
              <a:t>(1-1=0) (B–S=D) (F-W=D) </a:t>
            </a:r>
          </a:p>
          <a:p>
            <a:endParaRPr lang="en-US" dirty="0"/>
          </a:p>
        </p:txBody>
      </p:sp>
    </p:spTree>
    <p:extLst>
      <p:ext uri="{BB962C8B-B14F-4D97-AF65-F5344CB8AC3E}">
        <p14:creationId xmlns:p14="http://schemas.microsoft.com/office/powerpoint/2010/main" xmlns="" val="155163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MULTIPLICATION -</a:t>
            </a:r>
            <a:endParaRPr lang="en-US" sz="3600" dirty="0"/>
          </a:p>
        </p:txBody>
      </p:sp>
      <p:sp>
        <p:nvSpPr>
          <p:cNvPr id="3" name="Content Placeholder 2"/>
          <p:cNvSpPr>
            <a:spLocks noGrp="1"/>
          </p:cNvSpPr>
          <p:nvPr>
            <p:ph idx="1"/>
          </p:nvPr>
        </p:nvSpPr>
        <p:spPr/>
        <p:txBody>
          <a:bodyPr>
            <a:normAutofit/>
          </a:bodyPr>
          <a:lstStyle/>
          <a:p>
            <a:pPr algn="just"/>
            <a:r>
              <a:rPr lang="en-US" b="1" dirty="0"/>
              <a:t>Acts 2:41</a:t>
            </a:r>
            <a:r>
              <a:rPr lang="en-US" dirty="0"/>
              <a:t> 3000 souls received the word and </a:t>
            </a:r>
            <a:r>
              <a:rPr lang="en-US" dirty="0" smtClean="0"/>
              <a:t>baptism.</a:t>
            </a:r>
            <a:endParaRPr lang="en-US" dirty="0"/>
          </a:p>
          <a:p>
            <a:pPr algn="just"/>
            <a:r>
              <a:rPr lang="en-US" b="1" dirty="0" smtClean="0"/>
              <a:t>Acts </a:t>
            </a:r>
            <a:r>
              <a:rPr lang="en-US" b="1" dirty="0"/>
              <a:t>2:47</a:t>
            </a:r>
            <a:r>
              <a:rPr lang="en-US" dirty="0"/>
              <a:t> Jesus </a:t>
            </a:r>
            <a:r>
              <a:rPr lang="en-US" dirty="0" smtClean="0"/>
              <a:t>added </a:t>
            </a:r>
            <a:r>
              <a:rPr lang="en-US" dirty="0"/>
              <a:t>Souls to the </a:t>
            </a:r>
            <a:r>
              <a:rPr lang="en-US" dirty="0" smtClean="0"/>
              <a:t>church!</a:t>
            </a:r>
            <a:endParaRPr lang="en-US" dirty="0"/>
          </a:p>
          <a:p>
            <a:pPr algn="just"/>
            <a:r>
              <a:rPr lang="en-US" b="1" dirty="0" smtClean="0"/>
              <a:t>Acts </a:t>
            </a:r>
            <a:r>
              <a:rPr lang="en-US" b="1" dirty="0"/>
              <a:t>5:28</a:t>
            </a:r>
            <a:r>
              <a:rPr lang="en-US" dirty="0"/>
              <a:t> the apostles had filled Jerusalem with the doctrine of Christ.</a:t>
            </a:r>
          </a:p>
          <a:p>
            <a:pPr algn="just"/>
            <a:r>
              <a:rPr lang="en-US" b="1" dirty="0" smtClean="0"/>
              <a:t>Acts </a:t>
            </a:r>
            <a:r>
              <a:rPr lang="en-US" b="1" dirty="0"/>
              <a:t>5:42</a:t>
            </a:r>
            <a:r>
              <a:rPr lang="en-US" dirty="0"/>
              <a:t> the apostles ceased not to teach and preach daily Jesus Christ in the temple and from house to house.</a:t>
            </a:r>
          </a:p>
          <a:p>
            <a:endParaRPr lang="en-US" dirty="0"/>
          </a:p>
        </p:txBody>
      </p:sp>
    </p:spTree>
    <p:extLst>
      <p:ext uri="{BB962C8B-B14F-4D97-AF65-F5344CB8AC3E}">
        <p14:creationId xmlns:p14="http://schemas.microsoft.com/office/powerpoint/2010/main" xmlns="" val="356620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MORE PREACHING – MORE MULTIPLING</a:t>
            </a:r>
            <a:endParaRPr lang="en-US" sz="3600" dirty="0"/>
          </a:p>
        </p:txBody>
      </p:sp>
      <p:sp>
        <p:nvSpPr>
          <p:cNvPr id="3" name="Content Placeholder 2"/>
          <p:cNvSpPr>
            <a:spLocks noGrp="1"/>
          </p:cNvSpPr>
          <p:nvPr>
            <p:ph idx="1"/>
          </p:nvPr>
        </p:nvSpPr>
        <p:spPr>
          <a:xfrm>
            <a:off x="457200" y="1447800"/>
            <a:ext cx="8229600" cy="4678363"/>
          </a:xfrm>
        </p:spPr>
        <p:txBody>
          <a:bodyPr>
            <a:noAutofit/>
          </a:bodyPr>
          <a:lstStyle/>
          <a:p>
            <a:pPr algn="just"/>
            <a:r>
              <a:rPr lang="en-US" sz="2800" b="1" dirty="0"/>
              <a:t>Acts 6:7</a:t>
            </a:r>
            <a:r>
              <a:rPr lang="en-US" sz="2800" dirty="0"/>
              <a:t> “And the word of God increased; and the number of the disciples multiplied in Jerusalem greatly.”</a:t>
            </a:r>
          </a:p>
          <a:p>
            <a:pPr algn="just"/>
            <a:r>
              <a:rPr lang="en-US" sz="2800" b="1" dirty="0" smtClean="0"/>
              <a:t>Acts </a:t>
            </a:r>
            <a:r>
              <a:rPr lang="en-US" sz="2800" b="1" dirty="0"/>
              <a:t>9:31</a:t>
            </a:r>
            <a:r>
              <a:rPr lang="en-US" sz="2800" dirty="0"/>
              <a:t> </a:t>
            </a:r>
            <a:r>
              <a:rPr lang="en-US" sz="2800" dirty="0" smtClean="0"/>
              <a:t>…the </a:t>
            </a:r>
            <a:r>
              <a:rPr lang="en-US" sz="2800" dirty="0"/>
              <a:t>church throughout all Judea and Galilee and Samaria enjoyed peace, and edified, as it continued to increase.</a:t>
            </a:r>
          </a:p>
          <a:p>
            <a:pPr algn="just"/>
            <a:r>
              <a:rPr lang="en-US" sz="2800" b="1" dirty="0" smtClean="0"/>
              <a:t>Acts </a:t>
            </a:r>
            <a:r>
              <a:rPr lang="en-US" sz="2800" b="1" dirty="0"/>
              <a:t>11:19-21</a:t>
            </a:r>
            <a:r>
              <a:rPr lang="en-US" sz="2800" dirty="0"/>
              <a:t> after the persecution that occurred in connection with Stephen … the hand of the Lord was with them and a large number who believed turned to the Lord.</a:t>
            </a:r>
          </a:p>
          <a:p>
            <a:pPr algn="just"/>
            <a:r>
              <a:rPr lang="en-US" sz="2800" dirty="0" smtClean="0"/>
              <a:t>We </a:t>
            </a:r>
            <a:r>
              <a:rPr lang="en-US" sz="2800" dirty="0"/>
              <a:t>need to keep “GO” in the G0spel.</a:t>
            </a:r>
          </a:p>
        </p:txBody>
      </p:sp>
    </p:spTree>
    <p:extLst>
      <p:ext uri="{BB962C8B-B14F-4D97-AF65-F5344CB8AC3E}">
        <p14:creationId xmlns:p14="http://schemas.microsoft.com/office/powerpoint/2010/main" xmlns="" val="217252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DIVISION -</a:t>
            </a:r>
            <a:endParaRPr lang="en-US" sz="3600" dirty="0"/>
          </a:p>
        </p:txBody>
      </p:sp>
      <p:sp>
        <p:nvSpPr>
          <p:cNvPr id="3" name="Content Placeholder 2"/>
          <p:cNvSpPr>
            <a:spLocks noGrp="1"/>
          </p:cNvSpPr>
          <p:nvPr>
            <p:ph idx="1"/>
          </p:nvPr>
        </p:nvSpPr>
        <p:spPr/>
        <p:txBody>
          <a:bodyPr>
            <a:normAutofit fontScale="92500" lnSpcReduction="10000"/>
          </a:bodyPr>
          <a:lstStyle/>
          <a:p>
            <a:pPr algn="just"/>
            <a:r>
              <a:rPr lang="en-US" dirty="0"/>
              <a:t>Many fail to make a distinction between the OT and NT. The OT was a law for the nation of Israel, the Jews, while the NT is a universal law for all, both Jew and Gentile. Let us rightly divide the Testaments</a:t>
            </a:r>
            <a:r>
              <a:rPr lang="en-US" dirty="0" smtClean="0"/>
              <a:t>.</a:t>
            </a:r>
          </a:p>
          <a:p>
            <a:pPr algn="just"/>
            <a:r>
              <a:rPr lang="en-US" b="1" dirty="0"/>
              <a:t>Gal 3:24-29</a:t>
            </a:r>
            <a:r>
              <a:rPr lang="en-US" dirty="0"/>
              <a:t> “So then, the law was our guardian until Christ came… we are no longer under a guardian, for in Christ Jesus you are all sons of God, through faith… for you are all one in Christ Jesus.”</a:t>
            </a:r>
          </a:p>
          <a:p>
            <a:endParaRPr lang="en-US" dirty="0"/>
          </a:p>
        </p:txBody>
      </p:sp>
    </p:spTree>
    <p:extLst>
      <p:ext uri="{BB962C8B-B14F-4D97-AF65-F5344CB8AC3E}">
        <p14:creationId xmlns:p14="http://schemas.microsoft.com/office/powerpoint/2010/main" xmlns="" val="8518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OLD </a:t>
            </a:r>
            <a:r>
              <a:rPr lang="en-US" sz="3600" dirty="0" smtClean="0"/>
              <a:t>WAS</a:t>
            </a:r>
            <a:r>
              <a:rPr lang="en-US" sz="3200" dirty="0" smtClean="0"/>
              <a:t> NAILED TO THE CROSS</a:t>
            </a:r>
            <a:r>
              <a:rPr lang="en-US" sz="4000" dirty="0" smtClean="0"/>
              <a:t> </a:t>
            </a:r>
            <a:endParaRPr lang="en-US" sz="4000" dirty="0"/>
          </a:p>
        </p:txBody>
      </p:sp>
      <p:sp>
        <p:nvSpPr>
          <p:cNvPr id="3" name="Content Placeholder 2"/>
          <p:cNvSpPr>
            <a:spLocks noGrp="1"/>
          </p:cNvSpPr>
          <p:nvPr>
            <p:ph idx="1"/>
          </p:nvPr>
        </p:nvSpPr>
        <p:spPr/>
        <p:txBody>
          <a:bodyPr/>
          <a:lstStyle/>
          <a:p>
            <a:pPr algn="just"/>
            <a:r>
              <a:rPr lang="en-US" b="1" dirty="0"/>
              <a:t>Col 2:14</a:t>
            </a:r>
            <a:r>
              <a:rPr lang="en-US" dirty="0"/>
              <a:t> Jesus “wiped out the handwriting of requirements that was against us, which was contrary to us. And He has taken it out of the way, having nailed it to the cross.”</a:t>
            </a:r>
          </a:p>
          <a:p>
            <a:pPr algn="just"/>
            <a:r>
              <a:rPr lang="en-US" b="1" dirty="0" smtClean="0"/>
              <a:t>Gal </a:t>
            </a:r>
            <a:r>
              <a:rPr lang="en-US" b="1" dirty="0"/>
              <a:t>6:16</a:t>
            </a:r>
            <a:r>
              <a:rPr lang="en-US" dirty="0"/>
              <a:t> The Israel of God is now those who walk by the rule of Christ.</a:t>
            </a:r>
          </a:p>
        </p:txBody>
      </p:sp>
    </p:spTree>
    <p:extLst>
      <p:ext uri="{BB962C8B-B14F-4D97-AF65-F5344CB8AC3E}">
        <p14:creationId xmlns:p14="http://schemas.microsoft.com/office/powerpoint/2010/main" xmlns="" val="3935321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DIVISION</a:t>
            </a:r>
            <a:r>
              <a:rPr lang="en-US" sz="3200" dirty="0" smtClean="0"/>
              <a:t> </a:t>
            </a:r>
            <a:r>
              <a:rPr lang="en-US" sz="3600" dirty="0" smtClean="0"/>
              <a:t>IS SINFUL</a:t>
            </a:r>
            <a:endParaRPr lang="en-US" sz="3200" dirty="0"/>
          </a:p>
        </p:txBody>
      </p:sp>
      <p:sp>
        <p:nvSpPr>
          <p:cNvPr id="3" name="Content Placeholder 2"/>
          <p:cNvSpPr>
            <a:spLocks noGrp="1"/>
          </p:cNvSpPr>
          <p:nvPr>
            <p:ph idx="1"/>
          </p:nvPr>
        </p:nvSpPr>
        <p:spPr/>
        <p:txBody>
          <a:bodyPr>
            <a:normAutofit fontScale="85000" lnSpcReduction="20000"/>
          </a:bodyPr>
          <a:lstStyle/>
          <a:p>
            <a:pPr algn="just"/>
            <a:r>
              <a:rPr lang="en-US" sz="3500" b="1" dirty="0"/>
              <a:t>Rom. 16:17-18</a:t>
            </a:r>
            <a:r>
              <a:rPr lang="en-US" sz="3500" dirty="0"/>
              <a:t> “Now I urge you, brethren, keep your eye on those who cause divisions and hindrances contrary to the teaching which you learned</a:t>
            </a:r>
            <a:r>
              <a:rPr lang="en-US" sz="3500" dirty="0" smtClean="0"/>
              <a:t>…”</a:t>
            </a:r>
            <a:endParaRPr lang="en-US" sz="3500" dirty="0"/>
          </a:p>
          <a:p>
            <a:pPr algn="just"/>
            <a:r>
              <a:rPr lang="en-US" sz="3500" b="1" dirty="0" smtClean="0"/>
              <a:t>John </a:t>
            </a:r>
            <a:r>
              <a:rPr lang="en-US" sz="3500" b="1" dirty="0"/>
              <a:t>17:17-21</a:t>
            </a:r>
            <a:r>
              <a:rPr lang="en-US" sz="3500" dirty="0"/>
              <a:t> sanctify them in the truth… that they may all be one. </a:t>
            </a:r>
          </a:p>
          <a:p>
            <a:pPr algn="just"/>
            <a:r>
              <a:rPr lang="en-US" sz="3500" b="1" dirty="0" smtClean="0"/>
              <a:t>1 </a:t>
            </a:r>
            <a:r>
              <a:rPr lang="en-US" sz="3500" b="1" dirty="0"/>
              <a:t>Cor. 1:10</a:t>
            </a:r>
            <a:r>
              <a:rPr lang="en-US" sz="3500" dirty="0"/>
              <a:t> “Now I exhort you, brethren, by the name of our Lord Jesus Christ, that you all agree and that there be no divisions among you, but that you be made complete in the same mind and in the same judgment.”</a:t>
            </a:r>
          </a:p>
          <a:p>
            <a:endParaRPr lang="en-US" dirty="0"/>
          </a:p>
        </p:txBody>
      </p:sp>
    </p:spTree>
    <p:extLst>
      <p:ext uri="{BB962C8B-B14F-4D97-AF65-F5344CB8AC3E}">
        <p14:creationId xmlns:p14="http://schemas.microsoft.com/office/powerpoint/2010/main" xmlns="" val="2035709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GOD’S PLAN IS PLAIN AND SIMPLE</a:t>
            </a:r>
            <a:endParaRPr lang="en-US" sz="3600" dirty="0"/>
          </a:p>
        </p:txBody>
      </p:sp>
      <p:sp>
        <p:nvSpPr>
          <p:cNvPr id="3" name="Content Placeholder 2"/>
          <p:cNvSpPr>
            <a:spLocks noGrp="1"/>
          </p:cNvSpPr>
          <p:nvPr>
            <p:ph idx="1"/>
          </p:nvPr>
        </p:nvSpPr>
        <p:spPr bwMode="gray"/>
        <p:txBody>
          <a:bodyPr>
            <a:normAutofit/>
          </a:bodyPr>
          <a:lstStyle/>
          <a:p>
            <a:pPr algn="just"/>
            <a:r>
              <a:rPr lang="en-US" dirty="0"/>
              <a:t>God’s plan of salvation is plain, simple, and unchangeable. </a:t>
            </a:r>
          </a:p>
          <a:p>
            <a:pPr algn="just"/>
            <a:r>
              <a:rPr lang="en-US" b="1" dirty="0" smtClean="0"/>
              <a:t>Mark </a:t>
            </a:r>
            <a:r>
              <a:rPr lang="en-US" b="1" dirty="0"/>
              <a:t>16:16</a:t>
            </a:r>
            <a:r>
              <a:rPr lang="en-US" dirty="0"/>
              <a:t> - Believe not –will be condemned</a:t>
            </a:r>
          </a:p>
          <a:p>
            <a:pPr algn="just"/>
            <a:r>
              <a:rPr lang="en-US" b="1" dirty="0"/>
              <a:t>Luke 13:3</a:t>
            </a:r>
            <a:r>
              <a:rPr lang="en-US" dirty="0"/>
              <a:t> - Repent not – will perish</a:t>
            </a:r>
          </a:p>
          <a:p>
            <a:pPr algn="just"/>
            <a:r>
              <a:rPr lang="en-US" b="1" dirty="0"/>
              <a:t>Mat. 10:33</a:t>
            </a:r>
            <a:r>
              <a:rPr lang="en-US" dirty="0"/>
              <a:t> - Confess not – Jesus will deny you before the Father</a:t>
            </a:r>
          </a:p>
          <a:p>
            <a:pPr algn="just"/>
            <a:r>
              <a:rPr lang="en-US" b="1" dirty="0"/>
              <a:t>Acts 22:16</a:t>
            </a:r>
            <a:r>
              <a:rPr lang="en-US" dirty="0"/>
              <a:t> – Why delay, arise, be baptized and wash away your sins. </a:t>
            </a:r>
          </a:p>
        </p:txBody>
      </p:sp>
    </p:spTree>
    <p:extLst>
      <p:ext uri="{BB962C8B-B14F-4D97-AF65-F5344CB8AC3E}">
        <p14:creationId xmlns:p14="http://schemas.microsoft.com/office/powerpoint/2010/main" xmlns="" val="91812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ahoma" panose="020B0604030504040204" pitchFamily="34" charset="0"/>
                <a:cs typeface="Tahoma" panose="020B0604030504040204" pitchFamily="34" charset="0"/>
              </a:rPr>
              <a:t>BIBLICAL</a:t>
            </a:r>
            <a:r>
              <a:rPr lang="en-US" dirty="0" smtClean="0"/>
              <a:t> </a:t>
            </a:r>
            <a:r>
              <a:rPr lang="en-US" dirty="0" smtClean="0">
                <a:latin typeface="Tahoma" panose="020B0604030504040204" pitchFamily="34" charset="0"/>
                <a:cs typeface="Tahoma" panose="020B0604030504040204" pitchFamily="34" charset="0"/>
              </a:rPr>
              <a:t>ARITHMETIC</a:t>
            </a:r>
            <a:endParaRPr lang="en-US" dirty="0">
              <a:latin typeface="Tahoma" panose="020B0604030504040204" pitchFamily="34" charset="0"/>
              <a:cs typeface="Tahoma" panose="020B0604030504040204" pitchFamily="34"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600200"/>
            <a:ext cx="7010400" cy="41667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689205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ahoma" panose="020B0604030504040204" pitchFamily="34" charset="0"/>
                <a:cs typeface="Tahoma" panose="020B0604030504040204" pitchFamily="34" charset="0"/>
              </a:rPr>
              <a:t>- ADDITION -</a:t>
            </a:r>
            <a:endParaRPr lang="en-US" sz="4000" dirty="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447800"/>
            <a:ext cx="8229600" cy="4953000"/>
          </a:xfrm>
        </p:spPr>
        <p:txBody>
          <a:bodyPr>
            <a:normAutofit/>
          </a:bodyPr>
          <a:lstStyle/>
          <a:p>
            <a:pPr algn="just"/>
            <a:r>
              <a:rPr lang="en-US" b="1" dirty="0" smtClean="0"/>
              <a:t>2 </a:t>
            </a:r>
            <a:r>
              <a:rPr lang="en-US" b="1" dirty="0"/>
              <a:t>Pet 1:5-11</a:t>
            </a:r>
            <a:r>
              <a:rPr lang="en-US" sz="3600" dirty="0"/>
              <a:t> </a:t>
            </a:r>
            <a:r>
              <a:rPr lang="en-US" dirty="0"/>
              <a:t>the Bible speaks of good and profitable </a:t>
            </a:r>
            <a:r>
              <a:rPr lang="en-US" dirty="0" smtClean="0"/>
              <a:t>additions</a:t>
            </a:r>
            <a:endParaRPr lang="en-US" dirty="0"/>
          </a:p>
          <a:p>
            <a:pPr algn="just"/>
            <a:r>
              <a:rPr lang="en-US" b="1" dirty="0" smtClean="0"/>
              <a:t>But</a:t>
            </a:r>
            <a:r>
              <a:rPr lang="en-US" dirty="0"/>
              <a:t>, on the other hand, it is DISHONORABLE to go beyond or fall short of what God has commanded</a:t>
            </a:r>
            <a:r>
              <a:rPr lang="en-US" dirty="0" smtClean="0"/>
              <a:t>.</a:t>
            </a:r>
          </a:p>
          <a:p>
            <a:pPr algn="just"/>
            <a:r>
              <a:rPr lang="en-US" b="1" dirty="0" smtClean="0"/>
              <a:t>Jude 3-4</a:t>
            </a:r>
            <a:r>
              <a:rPr lang="en-US" dirty="0" smtClean="0"/>
              <a:t> I am not supercilious toward purveyors of untruth. I am earnestly contending for truth. </a:t>
            </a:r>
          </a:p>
          <a:p>
            <a:pPr algn="just"/>
            <a:r>
              <a:rPr lang="en-US" b="1" dirty="0"/>
              <a:t>Eph. 5:19</a:t>
            </a:r>
            <a:r>
              <a:rPr lang="en-US" dirty="0"/>
              <a:t>; </a:t>
            </a:r>
            <a:r>
              <a:rPr lang="en-US" b="1" dirty="0"/>
              <a:t>Col </a:t>
            </a:r>
            <a:r>
              <a:rPr lang="en-US" b="1" dirty="0" smtClean="0"/>
              <a:t>3:16 </a:t>
            </a:r>
            <a:r>
              <a:rPr lang="en-US" dirty="0" smtClean="0"/>
              <a:t>– Vocal music only</a:t>
            </a:r>
          </a:p>
        </p:txBody>
      </p:sp>
    </p:spTree>
    <p:extLst>
      <p:ext uri="{BB962C8B-B14F-4D97-AF65-F5344CB8AC3E}">
        <p14:creationId xmlns:p14="http://schemas.microsoft.com/office/powerpoint/2010/main" xmlns="" val="346715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ahoma" panose="020B0604030504040204" pitchFamily="34" charset="0"/>
                <a:cs typeface="Tahoma" panose="020B0604030504040204" pitchFamily="34" charset="0"/>
              </a:rPr>
              <a:t>GOD</a:t>
            </a:r>
            <a:r>
              <a:rPr lang="en-US" sz="4000" dirty="0" smtClean="0">
                <a:latin typeface="Tahoma" panose="020B0604030504040204" pitchFamily="34" charset="0"/>
                <a:cs typeface="Tahoma" panose="020B0604030504040204" pitchFamily="34" charset="0"/>
              </a:rPr>
              <a:t> </a:t>
            </a:r>
            <a:r>
              <a:rPr lang="en-US" sz="3600" dirty="0" smtClean="0">
                <a:latin typeface="Tahoma" panose="020B0604030504040204" pitchFamily="34" charset="0"/>
                <a:cs typeface="Tahoma" panose="020B0604030504040204" pitchFamily="34" charset="0"/>
              </a:rPr>
              <a:t>WARNS</a:t>
            </a:r>
            <a:r>
              <a:rPr lang="en-US" sz="4000" dirty="0" smtClean="0">
                <a:latin typeface="Tahoma" panose="020B0604030504040204" pitchFamily="34" charset="0"/>
                <a:cs typeface="Tahoma" panose="020B0604030504040204" pitchFamily="34" charset="0"/>
              </a:rPr>
              <a:t> </a:t>
            </a:r>
            <a:r>
              <a:rPr lang="en-US" sz="3600" dirty="0" smtClean="0">
                <a:latin typeface="Tahoma" panose="020B0604030504040204" pitchFamily="34" charset="0"/>
                <a:cs typeface="Tahoma" panose="020B0604030504040204" pitchFamily="34" charset="0"/>
              </a:rPr>
              <a:t>US</a:t>
            </a:r>
            <a:endParaRPr lang="en-US" dirty="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600200"/>
            <a:ext cx="8305800" cy="4525963"/>
          </a:xfrm>
        </p:spPr>
        <p:txBody>
          <a:bodyPr>
            <a:normAutofit/>
          </a:bodyPr>
          <a:lstStyle/>
          <a:p>
            <a:pPr algn="just"/>
            <a:r>
              <a:rPr lang="en-US" b="1" dirty="0">
                <a:cs typeface="Tahoma" panose="020B0604030504040204" pitchFamily="34" charset="0"/>
              </a:rPr>
              <a:t>Rom 3:4</a:t>
            </a:r>
            <a:r>
              <a:rPr lang="en-US" dirty="0">
                <a:cs typeface="Tahoma" panose="020B0604030504040204" pitchFamily="34" charset="0"/>
              </a:rPr>
              <a:t> Let God be true, but every man a liar</a:t>
            </a:r>
            <a:r>
              <a:rPr lang="en-US" dirty="0" smtClean="0">
                <a:cs typeface="Tahoma" panose="020B0604030504040204" pitchFamily="34" charset="0"/>
              </a:rPr>
              <a:t>.</a:t>
            </a:r>
          </a:p>
          <a:p>
            <a:pPr algn="just"/>
            <a:endParaRPr lang="en-US" dirty="0" smtClean="0">
              <a:cs typeface="Tahoma" panose="020B0604030504040204" pitchFamily="34" charset="0"/>
            </a:endParaRPr>
          </a:p>
          <a:p>
            <a:pPr algn="just"/>
            <a:r>
              <a:rPr lang="en-US" b="1" dirty="0">
                <a:cs typeface="Tahoma" panose="020B0604030504040204" pitchFamily="34" charset="0"/>
              </a:rPr>
              <a:t>Deut. 4:2</a:t>
            </a:r>
            <a:r>
              <a:rPr lang="en-US" dirty="0">
                <a:cs typeface="Tahoma" panose="020B0604030504040204" pitchFamily="34" charset="0"/>
              </a:rPr>
              <a:t> “You shall not add to the word which I am commanding </a:t>
            </a:r>
            <a:r>
              <a:rPr lang="en-US" dirty="0" smtClean="0">
                <a:cs typeface="Tahoma" panose="020B0604030504040204" pitchFamily="34" charset="0"/>
              </a:rPr>
              <a:t>you that you may keep my commandments.</a:t>
            </a:r>
          </a:p>
          <a:p>
            <a:pPr algn="just"/>
            <a:endParaRPr lang="en-US" dirty="0" smtClean="0">
              <a:cs typeface="Tahoma" panose="020B0604030504040204" pitchFamily="34" charset="0"/>
            </a:endParaRPr>
          </a:p>
          <a:p>
            <a:pPr algn="just"/>
            <a:r>
              <a:rPr lang="en-US" b="1" dirty="0">
                <a:cs typeface="Tahoma" panose="020B0604030504040204" pitchFamily="34" charset="0"/>
              </a:rPr>
              <a:t>Prov. 30:6</a:t>
            </a:r>
            <a:r>
              <a:rPr lang="en-US" dirty="0">
                <a:cs typeface="Tahoma" panose="020B0604030504040204" pitchFamily="34" charset="0"/>
              </a:rPr>
              <a:t> “Do not add to His words – Or - He will reprove you, and you will be proved a liar</a:t>
            </a:r>
            <a:r>
              <a:rPr lang="en-US" dirty="0" smtClean="0">
                <a:cs typeface="Tahoma" panose="020B0604030504040204" pitchFamily="34" charset="0"/>
              </a:rPr>
              <a:t>.”</a:t>
            </a:r>
          </a:p>
          <a:p>
            <a:endParaRPr lang="en-US" dirty="0"/>
          </a:p>
          <a:p>
            <a:endParaRPr lang="en-US" dirty="0"/>
          </a:p>
        </p:txBody>
      </p:sp>
    </p:spTree>
    <p:extLst>
      <p:ext uri="{BB962C8B-B14F-4D97-AF65-F5344CB8AC3E}">
        <p14:creationId xmlns:p14="http://schemas.microsoft.com/office/powerpoint/2010/main" xmlns="" val="229700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ahoma" panose="020B0604030504040204" pitchFamily="34" charset="0"/>
                <a:cs typeface="Tahoma" panose="020B0604030504040204" pitchFamily="34" charset="0"/>
              </a:rPr>
              <a:t>MORE</a:t>
            </a:r>
            <a:r>
              <a:rPr lang="en-US" dirty="0" smtClean="0">
                <a:latin typeface="Tahoma" panose="020B0604030504040204" pitchFamily="34" charset="0"/>
                <a:cs typeface="Tahoma" panose="020B0604030504040204" pitchFamily="34" charset="0"/>
              </a:rPr>
              <a:t> </a:t>
            </a:r>
            <a:r>
              <a:rPr lang="en-US" sz="3600" dirty="0" smtClean="0">
                <a:latin typeface="Tahoma" panose="020B0604030504040204" pitchFamily="34" charset="0"/>
                <a:cs typeface="Tahoma" panose="020B0604030504040204" pitchFamily="34" charset="0"/>
              </a:rPr>
              <a:t>WARNINGS</a:t>
            </a:r>
            <a:endParaRPr lang="en-US" sz="3600" dirty="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447800"/>
            <a:ext cx="8229600" cy="5029200"/>
          </a:xfrm>
        </p:spPr>
        <p:txBody>
          <a:bodyPr>
            <a:noAutofit/>
          </a:bodyPr>
          <a:lstStyle/>
          <a:p>
            <a:pPr algn="just"/>
            <a:r>
              <a:rPr lang="en-US" sz="2800" b="1" dirty="0">
                <a:cs typeface="Tahoma" panose="020B0604030504040204" pitchFamily="34" charset="0"/>
              </a:rPr>
              <a:t>Rev 22:18-19</a:t>
            </a:r>
            <a:r>
              <a:rPr lang="en-US" sz="2800" dirty="0">
                <a:cs typeface="Tahoma" panose="020B0604030504040204" pitchFamily="34" charset="0"/>
              </a:rPr>
              <a:t> “I </a:t>
            </a:r>
            <a:r>
              <a:rPr lang="en-US" dirty="0">
                <a:cs typeface="Tahoma" panose="020B0604030504040204" pitchFamily="34" charset="0"/>
              </a:rPr>
              <a:t>testify</a:t>
            </a:r>
            <a:r>
              <a:rPr lang="en-US" sz="2800" dirty="0">
                <a:cs typeface="Tahoma" panose="020B0604030504040204" pitchFamily="34" charset="0"/>
              </a:rPr>
              <a:t> to everyone who hears the words of the prophecy of this book: if anyone adds to them, God will add to him the plagues which are written in this </a:t>
            </a:r>
            <a:r>
              <a:rPr lang="en-US" dirty="0">
                <a:cs typeface="Tahoma" panose="020B0604030504040204" pitchFamily="34" charset="0"/>
              </a:rPr>
              <a:t>book</a:t>
            </a:r>
            <a:r>
              <a:rPr lang="en-US" sz="2800" dirty="0">
                <a:cs typeface="Tahoma" panose="020B0604030504040204" pitchFamily="34" charset="0"/>
              </a:rPr>
              <a:t>; and if anyone takes away from the words of the book of this prophecy, God will take away his part from the tree of life and from the holy city, which are written in this book</a:t>
            </a:r>
            <a:r>
              <a:rPr lang="en-US" sz="2800" dirty="0" smtClean="0">
                <a:cs typeface="Tahoma" panose="020B0604030504040204" pitchFamily="34" charset="0"/>
              </a:rPr>
              <a:t>.”</a:t>
            </a:r>
            <a:endParaRPr lang="en-US" sz="2800" dirty="0" smtClean="0"/>
          </a:p>
          <a:p>
            <a:pPr algn="just"/>
            <a:r>
              <a:rPr lang="en-US" sz="2800" b="1" dirty="0" smtClean="0"/>
              <a:t>Gal </a:t>
            </a:r>
            <a:r>
              <a:rPr lang="en-US" sz="2800" b="1" dirty="0"/>
              <a:t>1:6-9</a:t>
            </a:r>
            <a:r>
              <a:rPr lang="en-US" sz="2800" dirty="0"/>
              <a:t> </a:t>
            </a:r>
            <a:r>
              <a:rPr lang="en-US" sz="2800" dirty="0">
                <a:cs typeface="Tahoma" panose="020B0604030504040204" pitchFamily="34" charset="0"/>
              </a:rPr>
              <a:t>A different gospel </a:t>
            </a:r>
            <a:r>
              <a:rPr lang="en-US" sz="2800" dirty="0" smtClean="0">
                <a:cs typeface="Tahoma" panose="020B0604030504040204" pitchFamily="34" charset="0"/>
              </a:rPr>
              <a:t>will </a:t>
            </a:r>
            <a:r>
              <a:rPr lang="en-US" sz="2800" dirty="0">
                <a:cs typeface="Tahoma" panose="020B0604030504040204" pitchFamily="34" charset="0"/>
              </a:rPr>
              <a:t>curse them even if preached by angels</a:t>
            </a:r>
            <a:r>
              <a:rPr lang="en-US" sz="2800" dirty="0" smtClean="0">
                <a:cs typeface="Tahoma" panose="020B0604030504040204" pitchFamily="34" charset="0"/>
              </a:rPr>
              <a:t>.</a:t>
            </a:r>
          </a:p>
          <a:p>
            <a:pPr algn="just"/>
            <a:r>
              <a:rPr lang="en-US" sz="2800" b="1" dirty="0" smtClean="0">
                <a:cs typeface="Tahoma" panose="020B0604030504040204" pitchFamily="34" charset="0"/>
              </a:rPr>
              <a:t>2 John 9</a:t>
            </a:r>
            <a:r>
              <a:rPr lang="en-US" sz="2800" dirty="0" smtClean="0">
                <a:cs typeface="Tahoma" panose="020B0604030504040204" pitchFamily="34" charset="0"/>
              </a:rPr>
              <a:t>  If we abide in the truth we have both Father and the son</a:t>
            </a:r>
            <a:endParaRPr lang="en-US" dirty="0">
              <a:cs typeface="Tahoma" panose="020B0604030504040204" pitchFamily="34" charset="0"/>
            </a:endParaRPr>
          </a:p>
        </p:txBody>
      </p:sp>
    </p:spTree>
    <p:extLst>
      <p:ext uri="{BB962C8B-B14F-4D97-AF65-F5344CB8AC3E}">
        <p14:creationId xmlns:p14="http://schemas.microsoft.com/office/powerpoint/2010/main" xmlns="" val="161576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SUBTRACTION -</a:t>
            </a:r>
            <a:endParaRPr lang="en-US" dirty="0"/>
          </a:p>
        </p:txBody>
      </p:sp>
      <p:sp>
        <p:nvSpPr>
          <p:cNvPr id="3" name="Content Placeholder 2"/>
          <p:cNvSpPr>
            <a:spLocks noGrp="1"/>
          </p:cNvSpPr>
          <p:nvPr>
            <p:ph idx="1"/>
          </p:nvPr>
        </p:nvSpPr>
        <p:spPr/>
        <p:txBody>
          <a:bodyPr/>
          <a:lstStyle/>
          <a:p>
            <a:pPr algn="just"/>
            <a:r>
              <a:rPr lang="en-US" dirty="0" smtClean="0"/>
              <a:t>Many have subtracted the Lord’s Supper from weekly observance and observe it quarterly, semi-annually, or not at all.</a:t>
            </a:r>
          </a:p>
          <a:p>
            <a:pPr algn="just"/>
            <a:r>
              <a:rPr lang="en-US" dirty="0" smtClean="0"/>
              <a:t>The first century church observed the Lord’s Supper every first day of the week.</a:t>
            </a:r>
          </a:p>
          <a:p>
            <a:pPr algn="just"/>
            <a:r>
              <a:rPr lang="en-US" b="1" dirty="0" smtClean="0"/>
              <a:t>1 Cor. 11:23-26 </a:t>
            </a:r>
            <a:r>
              <a:rPr lang="en-US" dirty="0" smtClean="0"/>
              <a:t>– How often</a:t>
            </a:r>
          </a:p>
          <a:p>
            <a:pPr algn="just"/>
            <a:r>
              <a:rPr lang="en-US" b="1" dirty="0" smtClean="0"/>
              <a:t>Acts 20:7 </a:t>
            </a:r>
            <a:r>
              <a:rPr lang="en-US" dirty="0" smtClean="0"/>
              <a:t>– Every 1st day of every week </a:t>
            </a:r>
            <a:endParaRPr lang="en-US" dirty="0"/>
          </a:p>
        </p:txBody>
      </p:sp>
    </p:spTree>
    <p:extLst>
      <p:ext uri="{BB962C8B-B14F-4D97-AF65-F5344CB8AC3E}">
        <p14:creationId xmlns:p14="http://schemas.microsoft.com/office/powerpoint/2010/main" xmlns="" val="10961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ABOUT</a:t>
            </a:r>
            <a:r>
              <a:rPr lang="en-US" sz="4000" dirty="0" smtClean="0"/>
              <a:t> ELDERS</a:t>
            </a:r>
            <a:endParaRPr lang="en-US" sz="4000" dirty="0"/>
          </a:p>
        </p:txBody>
      </p:sp>
      <p:sp>
        <p:nvSpPr>
          <p:cNvPr id="3" name="Content Placeholder 2"/>
          <p:cNvSpPr>
            <a:spLocks noGrp="1"/>
          </p:cNvSpPr>
          <p:nvPr>
            <p:ph idx="1"/>
          </p:nvPr>
        </p:nvSpPr>
        <p:spPr/>
        <p:txBody>
          <a:bodyPr/>
          <a:lstStyle/>
          <a:p>
            <a:pPr algn="just"/>
            <a:r>
              <a:rPr lang="en-US" dirty="0"/>
              <a:t>Many have taken away the eldership of a local church, and replaced them with a one-man pastor</a:t>
            </a:r>
            <a:r>
              <a:rPr lang="en-US" dirty="0" smtClean="0"/>
              <a:t>.</a:t>
            </a:r>
          </a:p>
          <a:p>
            <a:pPr algn="just"/>
            <a:r>
              <a:rPr lang="en-US" b="1" dirty="0" smtClean="0"/>
              <a:t>Acts </a:t>
            </a:r>
            <a:r>
              <a:rPr lang="en-US" b="1" dirty="0"/>
              <a:t>14:23</a:t>
            </a:r>
            <a:r>
              <a:rPr lang="en-US" dirty="0"/>
              <a:t> “They appointed elders/pastors in every/each church…” </a:t>
            </a:r>
          </a:p>
          <a:p>
            <a:pPr algn="just"/>
            <a:r>
              <a:rPr lang="en-US" b="1" dirty="0"/>
              <a:t>Acts 20:17</a:t>
            </a:r>
            <a:r>
              <a:rPr lang="en-US" dirty="0"/>
              <a:t> From Miletus Paul sent to Ephesus and called the elders to him.</a:t>
            </a:r>
          </a:p>
        </p:txBody>
      </p:sp>
    </p:spTree>
    <p:extLst>
      <p:ext uri="{BB962C8B-B14F-4D97-AF65-F5344CB8AC3E}">
        <p14:creationId xmlns:p14="http://schemas.microsoft.com/office/powerpoint/2010/main" xmlns="" val="156761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BAPTISM FOR REMISSION OF SINS</a:t>
            </a:r>
            <a:endParaRPr lang="en-US" sz="3600" dirty="0"/>
          </a:p>
        </p:txBody>
      </p:sp>
      <p:sp>
        <p:nvSpPr>
          <p:cNvPr id="3" name="Content Placeholder 2"/>
          <p:cNvSpPr>
            <a:spLocks noGrp="1"/>
          </p:cNvSpPr>
          <p:nvPr>
            <p:ph idx="1"/>
          </p:nvPr>
        </p:nvSpPr>
        <p:spPr/>
        <p:txBody>
          <a:bodyPr/>
          <a:lstStyle/>
          <a:p>
            <a:pPr algn="just"/>
            <a:r>
              <a:rPr lang="en-US" b="1" dirty="0"/>
              <a:t>Mark 16:16</a:t>
            </a:r>
            <a:r>
              <a:rPr lang="en-US" dirty="0"/>
              <a:t> “Whoever </a:t>
            </a:r>
            <a:r>
              <a:rPr lang="en-US" u="sng" dirty="0"/>
              <a:t>believes</a:t>
            </a:r>
            <a:r>
              <a:rPr lang="en-US" dirty="0"/>
              <a:t> AND is</a:t>
            </a:r>
            <a:r>
              <a:rPr lang="en-US" u="sng" dirty="0"/>
              <a:t> baptized</a:t>
            </a:r>
            <a:r>
              <a:rPr lang="en-US" b="1" u="sng" dirty="0"/>
              <a:t> </a:t>
            </a:r>
            <a:r>
              <a:rPr lang="en-US" dirty="0"/>
              <a:t>WILL BE saved.” (1 + 1 = 2), (B+B=S), (B-B=0</a:t>
            </a:r>
            <a:r>
              <a:rPr lang="en-US" dirty="0" smtClean="0"/>
              <a:t>)</a:t>
            </a:r>
          </a:p>
          <a:p>
            <a:pPr algn="just"/>
            <a:r>
              <a:rPr lang="en-US" b="1" dirty="0" smtClean="0"/>
              <a:t>Acts </a:t>
            </a:r>
            <a:r>
              <a:rPr lang="en-US" b="1" dirty="0"/>
              <a:t>2:38</a:t>
            </a:r>
            <a:r>
              <a:rPr lang="en-US" dirty="0"/>
              <a:t> "</a:t>
            </a:r>
            <a:r>
              <a:rPr lang="en-US" u="sng" dirty="0"/>
              <a:t>Repent</a:t>
            </a:r>
            <a:r>
              <a:rPr lang="en-US" dirty="0"/>
              <a:t>, AND </a:t>
            </a:r>
            <a:r>
              <a:rPr lang="en-US" u="sng" dirty="0"/>
              <a:t>be baptized</a:t>
            </a:r>
            <a:r>
              <a:rPr lang="en-US" dirty="0"/>
              <a:t> in the name of Jesus Christ for the </a:t>
            </a:r>
            <a:r>
              <a:rPr lang="en-US" u="sng" dirty="0"/>
              <a:t>forgiveness of your sins</a:t>
            </a:r>
            <a:r>
              <a:rPr lang="en-US" dirty="0"/>
              <a:t>…” (R+B=S), (R-B=0), or (B-R=0)</a:t>
            </a:r>
          </a:p>
        </p:txBody>
      </p:sp>
    </p:spTree>
    <p:extLst>
      <p:ext uri="{BB962C8B-B14F-4D97-AF65-F5344CB8AC3E}">
        <p14:creationId xmlns:p14="http://schemas.microsoft.com/office/powerpoint/2010/main" xmlns="" val="171675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 CHIRST – HOW TO GET IN</a:t>
            </a:r>
            <a:endParaRPr lang="en-US" sz="3600" dirty="0"/>
          </a:p>
        </p:txBody>
      </p:sp>
      <p:sp>
        <p:nvSpPr>
          <p:cNvPr id="3" name="Content Placeholder 2"/>
          <p:cNvSpPr>
            <a:spLocks noGrp="1"/>
          </p:cNvSpPr>
          <p:nvPr>
            <p:ph idx="1"/>
          </p:nvPr>
        </p:nvSpPr>
        <p:spPr/>
        <p:txBody>
          <a:bodyPr/>
          <a:lstStyle/>
          <a:p>
            <a:pPr algn="just"/>
            <a:r>
              <a:rPr lang="en-US" b="1" dirty="0"/>
              <a:t>Eph. 1:3</a:t>
            </a:r>
            <a:r>
              <a:rPr lang="en-US" dirty="0"/>
              <a:t> all spiritual blessings including salvation are “in” Christ. When do we get into Christ</a:t>
            </a:r>
            <a:r>
              <a:rPr lang="en-US" dirty="0" smtClean="0"/>
              <a:t>?</a:t>
            </a:r>
            <a:r>
              <a:rPr lang="en-US" dirty="0"/>
              <a:t> </a:t>
            </a:r>
          </a:p>
          <a:p>
            <a:pPr algn="just"/>
            <a:r>
              <a:rPr lang="en-US" b="1" dirty="0"/>
              <a:t>Gal 3:27</a:t>
            </a:r>
            <a:r>
              <a:rPr lang="en-US" dirty="0"/>
              <a:t> “For as many of you as </a:t>
            </a:r>
            <a:r>
              <a:rPr lang="en-US" u="sng" dirty="0"/>
              <a:t>were</a:t>
            </a:r>
            <a:r>
              <a:rPr lang="en-US" dirty="0"/>
              <a:t> </a:t>
            </a:r>
            <a:r>
              <a:rPr lang="en-US" u="sng" dirty="0"/>
              <a:t>baptized into</a:t>
            </a:r>
            <a:r>
              <a:rPr lang="en-US" dirty="0"/>
              <a:t> Christ </a:t>
            </a:r>
            <a:r>
              <a:rPr lang="en-US" u="sng" dirty="0"/>
              <a:t>have</a:t>
            </a:r>
            <a:r>
              <a:rPr lang="en-US" dirty="0"/>
              <a:t> </a:t>
            </a:r>
            <a:r>
              <a:rPr lang="en-US" u="sng" dirty="0"/>
              <a:t>put on</a:t>
            </a:r>
            <a:r>
              <a:rPr lang="en-US" dirty="0"/>
              <a:t> Christ.”</a:t>
            </a:r>
          </a:p>
        </p:txBody>
      </p:sp>
    </p:spTree>
    <p:extLst>
      <p:ext uri="{BB962C8B-B14F-4D97-AF65-F5344CB8AC3E}">
        <p14:creationId xmlns:p14="http://schemas.microsoft.com/office/powerpoint/2010/main" xmlns="" val="233505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1003</Words>
  <Application>Microsoft Office PowerPoint</Application>
  <PresentationFormat>On-screen Show (4:3)</PresentationFormat>
  <Paragraphs>67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Pleasing To The Lord</vt:lpstr>
      <vt:lpstr>BIBLICAL ARITHMETIC</vt:lpstr>
      <vt:lpstr>- ADDITION -</vt:lpstr>
      <vt:lpstr>GOD WARNS US</vt:lpstr>
      <vt:lpstr>MORE WARNINGS</vt:lpstr>
      <vt:lpstr>- SUBTRACTION -</vt:lpstr>
      <vt:lpstr>ABOUT ELDERS</vt:lpstr>
      <vt:lpstr>BAPTISM FOR REMISSION OF SINS</vt:lpstr>
      <vt:lpstr>IN CHIRST – HOW TO GET IN</vt:lpstr>
      <vt:lpstr>UNTO - INTO</vt:lpstr>
      <vt:lpstr>WORKS FROM FAITH</vt:lpstr>
      <vt:lpstr>- MULTIPLICATION -</vt:lpstr>
      <vt:lpstr>MORE PREACHING – MORE MULTIPLING</vt:lpstr>
      <vt:lpstr>- DIVISION -</vt:lpstr>
      <vt:lpstr>THE OLD WAS NAILED TO THE CROSS </vt:lpstr>
      <vt:lpstr>DIVISION IS SINFUL</vt:lpstr>
      <vt:lpstr>GOD’S PLAN IS PLAIN AND SIMPLE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East End</cp:lastModifiedBy>
  <cp:revision>75</cp:revision>
  <dcterms:created xsi:type="dcterms:W3CDTF">2016-02-26T17:43:02Z</dcterms:created>
  <dcterms:modified xsi:type="dcterms:W3CDTF">2016-03-23T23:24:27Z</dcterms:modified>
</cp:coreProperties>
</file>