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E36F-D5B9-4D47-9F11-0BF09264CC50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4E7E5-29E1-0147-B8AF-090CE25D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are pretty careful with where they invest their money – but we need to be even more intentional about where we invest our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invested in athletics – is going to produce athletic fruit.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E7E5-29E1-0147-B8AF-090CE25DF4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Meals</a:t>
            </a:r>
            <a:r>
              <a:rPr lang="en-US" baseline="0" dirty="0" smtClean="0"/>
              <a:t> &gt; Build Bonds.  Build Prayer Examples.  (Some bonds are built when the TV is on – laughing.  Some bonds can only be built when the TV is off!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BIBLE STUDY:  Not only teaching and training children, but growing in our personal knowledge, and setting our sights on WORTHY role models!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E7E5-29E1-0147-B8AF-090CE25DF4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Satan would love to BREAK IN  and</a:t>
            </a:r>
            <a:r>
              <a:rPr lang="en-US" baseline="0" dirty="0" smtClean="0"/>
              <a:t> ROB YOU.   He’s not sending a burglar to rip the TV off the wall.  He’s sending temptation to ROB your family of joy and strength.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E7E5-29E1-0147-B8AF-090CE25DF4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DCE6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DCE6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DCE6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DCE6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DCE6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at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amily-At-Night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89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18005"/>
          </a:xfrm>
        </p:spPr>
        <p:txBody>
          <a:bodyPr>
            <a:noAutofit/>
          </a:bodyPr>
          <a:lstStyle/>
          <a:p>
            <a:r>
              <a:rPr lang="en-US" dirty="0" smtClean="0"/>
              <a:t>How We Invest Our</a:t>
            </a:r>
            <a:br>
              <a:rPr lang="en-US" dirty="0" smtClean="0"/>
            </a:br>
            <a:r>
              <a:rPr lang="en-US" dirty="0" smtClean="0"/>
              <a:t> Family Time Greatly Impacts </a:t>
            </a:r>
            <a:br>
              <a:rPr lang="en-US" dirty="0" smtClean="0"/>
            </a:br>
            <a:r>
              <a:rPr lang="en-US" dirty="0" smtClean="0"/>
              <a:t>Our Family’s Future.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313"/>
            <a:ext cx="8229600" cy="41097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“Therefore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 careful </a:t>
            </a:r>
            <a:r>
              <a:rPr lang="en-US" dirty="0" smtClean="0"/>
              <a:t>how you walk, not as unwise men but as wise, </a:t>
            </a:r>
            <a:r>
              <a:rPr lang="en-US" u="sng" dirty="0" smtClean="0">
                <a:solidFill>
                  <a:srgbClr val="FAC090"/>
                </a:solidFill>
              </a:rPr>
              <a:t>making the most of your time</a:t>
            </a:r>
            <a:r>
              <a:rPr lang="en-US" dirty="0" smtClean="0"/>
              <a:t>, because the days are evil.”</a:t>
            </a:r>
          </a:p>
          <a:p>
            <a:pPr lvl="1"/>
            <a:r>
              <a:rPr lang="en-US" dirty="0" smtClean="0"/>
              <a:t>Ephesians 5:15-16</a:t>
            </a:r>
          </a:p>
          <a:p>
            <a:r>
              <a:rPr lang="en-US" dirty="0" smtClean="0"/>
              <a:t>“Do not be deceived, God is not mocked; for </a:t>
            </a:r>
            <a:r>
              <a:rPr lang="en-US" u="sng" dirty="0" smtClean="0">
                <a:solidFill>
                  <a:srgbClr val="FAC090"/>
                </a:solidFill>
              </a:rPr>
              <a:t>whatever a man sows, this he will also reap</a:t>
            </a:r>
            <a:r>
              <a:rPr lang="en-US" dirty="0" smtClean="0"/>
              <a:t>. For the one who sows to his own flesh will from the flesh reap corruption, but the one who sows to the Spirit will from the Spirit reap eternal life.”</a:t>
            </a:r>
          </a:p>
          <a:p>
            <a:pPr lvl="1"/>
            <a:r>
              <a:rPr lang="en-US" dirty="0" smtClean="0"/>
              <a:t>Galatians 6:7-8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Our Family Time </a:t>
            </a:r>
            <a:br>
              <a:rPr lang="en-US" dirty="0" smtClean="0"/>
            </a:br>
            <a:r>
              <a:rPr lang="en-US" dirty="0" smtClean="0"/>
              <a:t>Look Like From 5pm to 10pm?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Invest In Bible Study To Nourish The Soul.</a:t>
            </a:r>
          </a:p>
          <a:p>
            <a:pPr lvl="1"/>
            <a:r>
              <a:rPr lang="en-US" dirty="0" smtClean="0"/>
              <a:t>1 Timothy 4:6, 1 Thessalonians 2:7-8, 9-12</a:t>
            </a:r>
          </a:p>
          <a:p>
            <a:r>
              <a:rPr lang="en-US" dirty="0" smtClean="0"/>
              <a:t>Invest </a:t>
            </a:r>
            <a:r>
              <a:rPr lang="en-US" dirty="0" smtClean="0"/>
              <a:t>In </a:t>
            </a:r>
            <a:r>
              <a:rPr lang="en-US" dirty="0" smtClean="0"/>
              <a:t>Meals Together </a:t>
            </a:r>
            <a:r>
              <a:rPr lang="en-US" dirty="0" smtClean="0"/>
              <a:t>To Build </a:t>
            </a:r>
            <a:r>
              <a:rPr lang="en-US" dirty="0" smtClean="0"/>
              <a:t>Strong </a:t>
            </a:r>
            <a:r>
              <a:rPr lang="en-US" dirty="0" smtClean="0"/>
              <a:t>Bonds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Luke 22:15, Acts 2:46</a:t>
            </a:r>
            <a:endParaRPr lang="en-US" dirty="0" smtClean="0"/>
          </a:p>
          <a:p>
            <a:r>
              <a:rPr lang="en-US" dirty="0" smtClean="0"/>
              <a:t>Invest </a:t>
            </a:r>
            <a:r>
              <a:rPr lang="en-US" dirty="0" smtClean="0"/>
              <a:t>In Conversation To Create Understanding.</a:t>
            </a:r>
          </a:p>
          <a:p>
            <a:pPr lvl="1"/>
            <a:r>
              <a:rPr lang="en-US" dirty="0" smtClean="0"/>
              <a:t>Genesis 2</a:t>
            </a:r>
            <a:r>
              <a:rPr lang="en-US" dirty="0" smtClean="0"/>
              <a:t>:21-25, </a:t>
            </a:r>
            <a:r>
              <a:rPr lang="en-US" dirty="0" smtClean="0"/>
              <a:t>1 Peter </a:t>
            </a:r>
            <a:r>
              <a:rPr lang="en-US" dirty="0" smtClean="0"/>
              <a:t>3:7</a:t>
            </a:r>
          </a:p>
          <a:p>
            <a:r>
              <a:rPr lang="en-US" dirty="0" smtClean="0"/>
              <a:t>Invest In Good Deeds To</a:t>
            </a:r>
            <a:r>
              <a:rPr lang="en-US" dirty="0" smtClean="0"/>
              <a:t> Shape Character.</a:t>
            </a:r>
            <a:endParaRPr lang="en-US" dirty="0" smtClean="0"/>
          </a:p>
          <a:p>
            <a:pPr lvl="1"/>
            <a:r>
              <a:rPr lang="en-US" dirty="0" smtClean="0"/>
              <a:t>Titus 2:</a:t>
            </a:r>
            <a:r>
              <a:rPr lang="en-US" dirty="0" smtClean="0"/>
              <a:t>14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Let </a:t>
            </a:r>
            <a:r>
              <a:rPr lang="en-US" dirty="0" smtClean="0"/>
              <a:t>Satan </a:t>
            </a:r>
            <a:r>
              <a:rPr lang="en-US" dirty="0" smtClean="0"/>
              <a:t>Rob Your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Selfishness Steals our </a:t>
            </a:r>
            <a:r>
              <a:rPr lang="en-US" dirty="0" smtClean="0"/>
              <a:t>Peace.</a:t>
            </a:r>
            <a:endParaRPr lang="en-US" dirty="0" smtClean="0"/>
          </a:p>
          <a:p>
            <a:pPr lvl="1"/>
            <a:r>
              <a:rPr lang="en-US" dirty="0" smtClean="0"/>
              <a:t>Leviticus 19:18, Philippians 2</a:t>
            </a:r>
            <a:r>
              <a:rPr lang="en-US" dirty="0" smtClean="0"/>
              <a:t>:14</a:t>
            </a:r>
            <a:endParaRPr lang="en-US" dirty="0" smtClean="0"/>
          </a:p>
          <a:p>
            <a:r>
              <a:rPr lang="en-US" dirty="0" smtClean="0"/>
              <a:t>Evil Entertainment Steals</a:t>
            </a:r>
            <a:r>
              <a:rPr lang="en-US" dirty="0" smtClean="0"/>
              <a:t> our </a:t>
            </a:r>
            <a:r>
              <a:rPr lang="en-US" dirty="0" smtClean="0"/>
              <a:t>Purity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Psalm 101:3</a:t>
            </a:r>
            <a:endParaRPr lang="en-US" dirty="0" smtClean="0"/>
          </a:p>
          <a:p>
            <a:r>
              <a:rPr lang="en-US" dirty="0" smtClean="0"/>
              <a:t>Over-Commitment Steals</a:t>
            </a:r>
            <a:r>
              <a:rPr lang="en-US" dirty="0" smtClean="0"/>
              <a:t> our </a:t>
            </a:r>
            <a:r>
              <a:rPr lang="en-US" dirty="0" smtClean="0"/>
              <a:t>Priorities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Ecclesiastes 2:9-11, Luke 10:38-42</a:t>
            </a:r>
            <a:endParaRPr lang="en-US" dirty="0" smtClean="0"/>
          </a:p>
          <a:p>
            <a:r>
              <a:rPr lang="en-US" dirty="0" smtClean="0"/>
              <a:t>Over-Working Steals Your Time To Parent.</a:t>
            </a:r>
          </a:p>
          <a:p>
            <a:pPr lvl="1"/>
            <a:r>
              <a:rPr lang="en-US" dirty="0" smtClean="0"/>
              <a:t>Psalm 127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3:8-12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“To </a:t>
            </a:r>
            <a:r>
              <a:rPr lang="en-US" dirty="0" smtClean="0"/>
              <a:t>sum up, all of you be harmonious, sympathetic, brotherly, kindhearted, and humble in spirit</a:t>
            </a:r>
            <a:r>
              <a:rPr lang="en-US" dirty="0" smtClean="0"/>
              <a:t>; </a:t>
            </a:r>
            <a:r>
              <a:rPr lang="en-US" dirty="0" smtClean="0"/>
              <a:t>not returning evil for evil or insult for insult, but</a:t>
            </a:r>
            <a:r>
              <a:rPr lang="en-US" dirty="0" smtClean="0"/>
              <a:t> giving </a:t>
            </a:r>
            <a:r>
              <a:rPr lang="en-US" dirty="0" smtClean="0"/>
              <a:t>a blessing instead; for you were called for the very purpose that you might inherit a blessing.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For, “</a:t>
            </a:r>
            <a:r>
              <a:rPr lang="en-US" dirty="0" smtClean="0"/>
              <a:t>The one who desires life, to love and see good days</a:t>
            </a:r>
            <a:r>
              <a:rPr lang="en-US" dirty="0" smtClean="0"/>
              <a:t>, Must </a:t>
            </a:r>
            <a:r>
              <a:rPr lang="en-US" dirty="0" smtClean="0"/>
              <a:t>keep his tongue from evil and his lips from speaking </a:t>
            </a:r>
            <a:r>
              <a:rPr lang="en-US" dirty="0" smtClean="0"/>
              <a:t>deceit</a:t>
            </a:r>
            <a:r>
              <a:rPr lang="en-US" dirty="0" smtClean="0"/>
              <a:t>.</a:t>
            </a:r>
            <a:r>
              <a:rPr lang="en-US" dirty="0" smtClean="0"/>
              <a:t> </a:t>
            </a:r>
            <a:r>
              <a:rPr lang="en-US" dirty="0" smtClean="0"/>
              <a:t>“He must turn away from evil and do good</a:t>
            </a:r>
            <a:r>
              <a:rPr lang="en-US" dirty="0" smtClean="0"/>
              <a:t>; He </a:t>
            </a:r>
            <a:r>
              <a:rPr lang="en-US" dirty="0" smtClean="0"/>
              <a:t>must seek peace and pursue it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For the eyes of the Lord are toward the righteous</a:t>
            </a:r>
            <a:r>
              <a:rPr lang="en-US" dirty="0" smtClean="0"/>
              <a:t>, And </a:t>
            </a:r>
            <a:r>
              <a:rPr lang="en-US" dirty="0" smtClean="0"/>
              <a:t>His ears attend to their prayer</a:t>
            </a:r>
            <a:r>
              <a:rPr lang="en-US" dirty="0" smtClean="0"/>
              <a:t>, But </a:t>
            </a:r>
            <a:r>
              <a:rPr lang="en-US" dirty="0" smtClean="0"/>
              <a:t>the face of the Lord is against those who do evil.”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at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amily-At-Night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89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958</TotalTime>
  <Words>549</Words>
  <Application>Microsoft Macintosh PowerPoint</Application>
  <PresentationFormat>On-screen Show (4:3)</PresentationFormat>
  <Paragraphs>40</Paragraphs>
  <Slides>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Family at Night</vt:lpstr>
      <vt:lpstr>How We Invest Our  Family Time Greatly Impacts  Our Family’s Future.</vt:lpstr>
      <vt:lpstr>What Does Our Family Time  Look Like From 5pm to 10pm?</vt:lpstr>
      <vt:lpstr>Don’t Let Satan Rob Your Family</vt:lpstr>
      <vt:lpstr>1 Peter 3:8-12</vt:lpstr>
      <vt:lpstr>Family at Night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at Night</dc:title>
  <dc:creator>Phillip Shumake</dc:creator>
  <cp:lastModifiedBy>Phillip Shumake</cp:lastModifiedBy>
  <cp:revision>18</cp:revision>
  <dcterms:created xsi:type="dcterms:W3CDTF">2016-02-28T01:45:12Z</dcterms:created>
  <dcterms:modified xsi:type="dcterms:W3CDTF">2016-02-28T02:22:20Z</dcterms:modified>
</cp:coreProperties>
</file>