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notesSlides/notesSlide2.xml" ContentType="application/vnd.openxmlformats-officedocument.presentationml.notesSlide+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3860" autoAdjust="0"/>
  </p:normalViewPr>
  <p:slideViewPr>
    <p:cSldViewPr snapToGrid="0" snapToObjects="1">
      <p:cViewPr varScale="1">
        <p:scale>
          <a:sx n="85" d="100"/>
          <a:sy n="85" d="100"/>
        </p:scale>
        <p:origin x="-1560"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B0D0F-8A3D-DE4D-8D1A-2B01BD910CC9}" type="datetimeFigureOut">
              <a:rPr lang="en-US" smtClean="0"/>
              <a:pPr/>
              <a:t>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A4274-147C-EE42-A211-9FB78D9C51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Acts</a:t>
            </a:r>
            <a:r>
              <a:rPr lang="en-US" baseline="0" dirty="0" smtClean="0"/>
              <a:t> 1 – Jesus tells us how far the gospel will be taken by the Apostles</a:t>
            </a:r>
            <a:r>
              <a:rPr lang="en-US" baseline="0" dirty="0" smtClean="0"/>
              <a:t>…</a:t>
            </a:r>
          </a:p>
          <a:p>
            <a:endParaRPr lang="en-US" baseline="0" dirty="0" smtClean="0"/>
          </a:p>
          <a:p>
            <a:r>
              <a:rPr lang="en-US" baseline="0" dirty="0" smtClean="0"/>
              <a:t>The gospel message would spread, because Christians would tell the good news.  Christians would carry this message in their hearts and act with MERCY to declare God’s son.</a:t>
            </a:r>
            <a:endParaRPr lang="en-US" dirty="0"/>
          </a:p>
        </p:txBody>
      </p:sp>
      <p:sp>
        <p:nvSpPr>
          <p:cNvPr id="4" name="Slide Number Placeholder 3"/>
          <p:cNvSpPr>
            <a:spLocks noGrp="1"/>
          </p:cNvSpPr>
          <p:nvPr>
            <p:ph type="sldNum" sz="quarter" idx="10"/>
          </p:nvPr>
        </p:nvSpPr>
        <p:spPr/>
        <p:txBody>
          <a:bodyPr/>
          <a:lstStyle/>
          <a:p>
            <a:fld id="{47CA4274-147C-EE42-A211-9FB78D9C51A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6446" y="71355"/>
            <a:ext cx="3137676" cy="2353257"/>
          </a:xfrm>
        </p:spPr>
      </p:sp>
      <p:sp>
        <p:nvSpPr>
          <p:cNvPr id="3" name="Notes Placeholder 2"/>
          <p:cNvSpPr>
            <a:spLocks noGrp="1"/>
          </p:cNvSpPr>
          <p:nvPr>
            <p:ph type="body" idx="1"/>
          </p:nvPr>
        </p:nvSpPr>
        <p:spPr>
          <a:xfrm>
            <a:off x="313916" y="2381798"/>
            <a:ext cx="6321132" cy="6494623"/>
          </a:xfrm>
        </p:spPr>
        <p:txBody>
          <a:bodyPr>
            <a:noAutofit/>
          </a:bodyPr>
          <a:lstStyle/>
          <a:p>
            <a:r>
              <a:rPr lang="en-US" sz="1400" kern="1200" dirty="0" smtClean="0">
                <a:solidFill>
                  <a:schemeClr val="tx1"/>
                </a:solidFill>
                <a:latin typeface="+mn-lt"/>
                <a:ea typeface="+mn-ea"/>
                <a:cs typeface="+mn-cs"/>
              </a:rPr>
              <a:t>Clarify your </a:t>
            </a:r>
            <a:r>
              <a:rPr lang="en-US" sz="1400" kern="1200" dirty="0" smtClean="0">
                <a:solidFill>
                  <a:schemeClr val="tx1"/>
                </a:solidFill>
                <a:latin typeface="+mn-lt"/>
                <a:ea typeface="+mn-ea"/>
                <a:cs typeface="+mn-cs"/>
              </a:rPr>
              <a:t>motivation</a:t>
            </a:r>
          </a:p>
          <a:p>
            <a:r>
              <a:rPr lang="en-US" sz="1400" kern="1200" dirty="0" smtClean="0">
                <a:solidFill>
                  <a:schemeClr val="tx1"/>
                </a:solidFill>
                <a:latin typeface="+mn-lt"/>
                <a:ea typeface="+mn-ea"/>
                <a:cs typeface="+mn-cs"/>
              </a:rPr>
              <a:t>To please </a:t>
            </a:r>
            <a:r>
              <a:rPr lang="en-US" sz="1400" kern="1200" dirty="0" smtClean="0">
                <a:solidFill>
                  <a:schemeClr val="tx1"/>
                </a:solidFill>
                <a:latin typeface="+mn-lt"/>
                <a:ea typeface="+mn-ea"/>
                <a:cs typeface="+mn-cs"/>
              </a:rPr>
              <a:t>God – 1 Cor. 1:21</a:t>
            </a:r>
          </a:p>
          <a:p>
            <a:r>
              <a:rPr lang="en-US" sz="1400" kern="1200" dirty="0" smtClean="0">
                <a:solidFill>
                  <a:schemeClr val="tx1"/>
                </a:solidFill>
                <a:latin typeface="+mn-lt"/>
                <a:ea typeface="+mn-ea"/>
                <a:cs typeface="+mn-cs"/>
              </a:rPr>
              <a:t>To sow </a:t>
            </a:r>
            <a:r>
              <a:rPr lang="en-US" sz="1400" kern="1200" dirty="0" smtClean="0">
                <a:solidFill>
                  <a:schemeClr val="tx1"/>
                </a:solidFill>
                <a:latin typeface="+mn-lt"/>
                <a:ea typeface="+mn-ea"/>
                <a:cs typeface="+mn-cs"/>
              </a:rPr>
              <a:t>seed – We can’t control</a:t>
            </a:r>
            <a:r>
              <a:rPr lang="en-US" sz="1400" kern="1200" baseline="0" dirty="0" smtClean="0">
                <a:solidFill>
                  <a:schemeClr val="tx1"/>
                </a:solidFill>
                <a:latin typeface="+mn-lt"/>
                <a:ea typeface="+mn-ea"/>
                <a:cs typeface="+mn-cs"/>
              </a:rPr>
              <a:t> the outcome. But we can sow it!!</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To be a faithful servant </a:t>
            </a:r>
          </a:p>
          <a:p>
            <a:r>
              <a:rPr lang="en-US" sz="1400" kern="1200" dirty="0" err="1" smtClean="0">
                <a:solidFill>
                  <a:schemeClr val="tx1"/>
                </a:solidFill>
                <a:latin typeface="+mn-lt"/>
                <a:ea typeface="+mn-ea"/>
                <a:cs typeface="+mn-cs"/>
              </a:rPr>
              <a:t>Bc</a:t>
            </a:r>
            <a:r>
              <a:rPr lang="en-US" sz="1400" kern="1200" dirty="0" smtClean="0">
                <a:solidFill>
                  <a:schemeClr val="tx1"/>
                </a:solidFill>
                <a:latin typeface="+mn-lt"/>
                <a:ea typeface="+mn-ea"/>
                <a:cs typeface="+mn-cs"/>
              </a:rPr>
              <a:t> you love souls enough to warn about </a:t>
            </a:r>
            <a:r>
              <a:rPr lang="en-US" sz="1400" kern="1200" dirty="0" smtClean="0">
                <a:solidFill>
                  <a:schemeClr val="tx1"/>
                </a:solidFill>
                <a:latin typeface="+mn-lt"/>
                <a:ea typeface="+mn-ea"/>
                <a:cs typeface="+mn-cs"/>
              </a:rPr>
              <a:t>hell – GENESIS 26:18  - they are in the clutches of SATAN and we’ve got to reach out to</a:t>
            </a:r>
            <a:r>
              <a:rPr lang="en-US" sz="1400" kern="1200" baseline="0" dirty="0" smtClean="0">
                <a:solidFill>
                  <a:schemeClr val="tx1"/>
                </a:solidFill>
                <a:latin typeface="+mn-lt"/>
                <a:ea typeface="+mn-ea"/>
                <a:cs typeface="+mn-cs"/>
              </a:rPr>
              <a:t> help!</a:t>
            </a:r>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Identify your approach </a:t>
            </a:r>
          </a:p>
          <a:p>
            <a:r>
              <a:rPr lang="en-US" sz="1400" kern="1200" dirty="0" smtClean="0">
                <a:solidFill>
                  <a:schemeClr val="tx1"/>
                </a:solidFill>
                <a:latin typeface="+mn-lt"/>
                <a:ea typeface="+mn-ea"/>
                <a:cs typeface="+mn-cs"/>
              </a:rPr>
              <a:t>/ Phillips good news</a:t>
            </a:r>
            <a:r>
              <a:rPr lang="en-US" sz="1400" kern="1200" dirty="0" smtClean="0">
                <a:solidFill>
                  <a:schemeClr val="tx1"/>
                </a:solidFill>
                <a:latin typeface="+mn-lt"/>
                <a:ea typeface="+mn-ea"/>
                <a:cs typeface="+mn-cs"/>
              </a:rPr>
              <a:t>/  Acts 8:5, 12  - Preaching</a:t>
            </a:r>
            <a:r>
              <a:rPr lang="en-US" sz="1400" kern="1200" baseline="0" dirty="0" smtClean="0">
                <a:solidFill>
                  <a:schemeClr val="tx1"/>
                </a:solidFill>
                <a:latin typeface="+mn-lt"/>
                <a:ea typeface="+mn-ea"/>
                <a:cs typeface="+mn-cs"/>
              </a:rPr>
              <a:t> CHRIST and GOOD NEWS.</a:t>
            </a:r>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Pauls</a:t>
            </a:r>
            <a:r>
              <a:rPr lang="en-US" sz="1400" kern="1200" dirty="0" smtClean="0">
                <a:solidFill>
                  <a:schemeClr val="tx1"/>
                </a:solidFill>
                <a:latin typeface="+mn-lt"/>
                <a:ea typeface="+mn-ea"/>
                <a:cs typeface="+mn-cs"/>
              </a:rPr>
              <a:t> hope – Acts 23:6</a:t>
            </a:r>
          </a:p>
          <a:p>
            <a:r>
              <a:rPr lang="en-US"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 Demonstrations of Love and generosity – Acts 3:6</a:t>
            </a:r>
          </a:p>
          <a:p>
            <a:r>
              <a:rPr lang="en-US" sz="1400" kern="1200" dirty="0" smtClean="0">
                <a:solidFill>
                  <a:schemeClr val="tx1"/>
                </a:solidFill>
                <a:latin typeface="+mn-lt"/>
                <a:ea typeface="+mn-ea"/>
                <a:cs typeface="+mn-cs"/>
              </a:rPr>
              <a:t> / big picture of Bible (</a:t>
            </a:r>
            <a:r>
              <a:rPr lang="en-US" sz="1400" kern="1200" dirty="0" smtClean="0">
                <a:solidFill>
                  <a:schemeClr val="tx1"/>
                </a:solidFill>
                <a:latin typeface="+mn-lt"/>
                <a:ea typeface="+mn-ea"/>
                <a:cs typeface="+mn-cs"/>
              </a:rPr>
              <a:t> Stephen’s sermon) – Acts 7:44-47</a:t>
            </a: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Face your </a:t>
            </a:r>
            <a:r>
              <a:rPr lang="en-US" sz="1400" kern="1200" dirty="0" smtClean="0">
                <a:solidFill>
                  <a:schemeClr val="tx1"/>
                </a:solidFill>
                <a:latin typeface="+mn-lt"/>
                <a:ea typeface="+mn-ea"/>
                <a:cs typeface="+mn-cs"/>
              </a:rPr>
              <a:t>Fears</a:t>
            </a:r>
          </a:p>
          <a:p>
            <a:pPr>
              <a:buFont typeface="Arial"/>
              <a:buChar char="•"/>
            </a:pPr>
            <a:r>
              <a:rPr lang="en-US" sz="1400" kern="1200" dirty="0" smtClean="0">
                <a:solidFill>
                  <a:schemeClr val="tx1"/>
                </a:solidFill>
                <a:latin typeface="+mn-lt"/>
                <a:ea typeface="+mn-ea"/>
                <a:cs typeface="+mn-cs"/>
              </a:rPr>
              <a:t>Rejection – John</a:t>
            </a:r>
            <a:r>
              <a:rPr lang="en-US" sz="1400" kern="1200" baseline="0" dirty="0" smtClean="0">
                <a:solidFill>
                  <a:schemeClr val="tx1"/>
                </a:solidFill>
                <a:latin typeface="+mn-lt"/>
                <a:ea typeface="+mn-ea"/>
                <a:cs typeface="+mn-cs"/>
              </a:rPr>
              <a:t> 15:18-19</a:t>
            </a:r>
            <a:endParaRPr lang="en-US" sz="1400" kern="1200" dirty="0" smtClean="0">
              <a:solidFill>
                <a:schemeClr val="tx1"/>
              </a:solidFill>
              <a:latin typeface="+mn-lt"/>
              <a:ea typeface="+mn-ea"/>
              <a:cs typeface="+mn-cs"/>
            </a:endParaRPr>
          </a:p>
          <a:p>
            <a:pPr>
              <a:buFont typeface="Arial"/>
              <a:buChar char="•"/>
            </a:pPr>
            <a:r>
              <a:rPr lang="en-US" sz="1400" kern="1200" dirty="0" smtClean="0">
                <a:solidFill>
                  <a:schemeClr val="tx1"/>
                </a:solidFill>
                <a:latin typeface="+mn-lt"/>
                <a:ea typeface="+mn-ea"/>
                <a:cs typeface="+mn-cs"/>
              </a:rPr>
              <a:t>Awkward – Romans 1:16</a:t>
            </a:r>
          </a:p>
          <a:p>
            <a:pPr>
              <a:buFont typeface="Arial"/>
              <a:buChar char="•"/>
            </a:pPr>
            <a:r>
              <a:rPr lang="en-US" sz="1400" kern="1200" dirty="0" smtClean="0">
                <a:solidFill>
                  <a:schemeClr val="tx1"/>
                </a:solidFill>
                <a:latin typeface="+mn-lt"/>
                <a:ea typeface="+mn-ea"/>
                <a:cs typeface="+mn-cs"/>
              </a:rPr>
              <a:t>Unprepared/ untrained</a:t>
            </a:r>
            <a:r>
              <a:rPr lang="en-US" sz="1400" kern="1200" dirty="0" smtClean="0">
                <a:solidFill>
                  <a:schemeClr val="tx1"/>
                </a:solidFill>
                <a:latin typeface="+mn-lt"/>
                <a:ea typeface="+mn-ea"/>
                <a:cs typeface="+mn-cs"/>
              </a:rPr>
              <a:t>? – Acts 4:13</a:t>
            </a:r>
          </a:p>
          <a:p>
            <a:pPr>
              <a:buFont typeface="Arial"/>
              <a:buChar char="•"/>
            </a:pPr>
            <a:r>
              <a:rPr lang="en-US" sz="1400" kern="1200" dirty="0" smtClean="0">
                <a:solidFill>
                  <a:schemeClr val="tx1"/>
                </a:solidFill>
                <a:latin typeface="+mn-lt"/>
                <a:ea typeface="+mn-ea"/>
                <a:cs typeface="+mn-cs"/>
              </a:rPr>
              <a:t>Disappointing God" fear him”</a:t>
            </a: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Say your </a:t>
            </a:r>
            <a:r>
              <a:rPr lang="en-US" sz="1400" kern="1200" dirty="0" smtClean="0">
                <a:solidFill>
                  <a:schemeClr val="tx1"/>
                </a:solidFill>
                <a:latin typeface="+mn-lt"/>
                <a:ea typeface="+mn-ea"/>
                <a:cs typeface="+mn-cs"/>
              </a:rPr>
              <a:t>Prayers – 1 Timothy</a:t>
            </a:r>
            <a:r>
              <a:rPr lang="en-US" sz="1400" kern="1200" baseline="0" dirty="0" smtClean="0">
                <a:solidFill>
                  <a:schemeClr val="tx1"/>
                </a:solidFill>
                <a:latin typeface="+mn-lt"/>
                <a:ea typeface="+mn-ea"/>
                <a:cs typeface="+mn-cs"/>
              </a:rPr>
              <a:t> 2:1-7  “all people” are to be prayed for because God desires “all people” to be saved.</a:t>
            </a:r>
            <a:r>
              <a:rPr lang="en-US" sz="1400" kern="1200" dirty="0" smtClean="0">
                <a:solidFill>
                  <a:schemeClr val="tx1"/>
                </a:solidFill>
                <a:latin typeface="+mn-lt"/>
                <a:ea typeface="+mn-ea"/>
                <a:cs typeface="+mn-cs"/>
              </a:rPr>
              <a:t> </a:t>
            </a:r>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Act with </a:t>
            </a:r>
            <a:r>
              <a:rPr lang="en-US" sz="1400" kern="1200" dirty="0" smtClean="0">
                <a:solidFill>
                  <a:schemeClr val="tx1"/>
                </a:solidFill>
                <a:latin typeface="+mn-lt"/>
                <a:ea typeface="+mn-ea"/>
                <a:cs typeface="+mn-cs"/>
              </a:rPr>
              <a:t>Love -  People were drawn to the miraculous power – but even</a:t>
            </a:r>
            <a:r>
              <a:rPr lang="en-US" sz="1400" kern="1200" baseline="0" dirty="0" smtClean="0">
                <a:solidFill>
                  <a:schemeClr val="tx1"/>
                </a:solidFill>
                <a:latin typeface="+mn-lt"/>
                <a:ea typeface="+mn-ea"/>
                <a:cs typeface="+mn-cs"/>
              </a:rPr>
              <a:t> more to the TRUE LOVE of God’s people.</a:t>
            </a:r>
            <a:r>
              <a:rPr lang="en-US" sz="1400" kern="1200" dirty="0" smtClean="0">
                <a:solidFill>
                  <a:schemeClr val="tx1"/>
                </a:solidFill>
                <a:latin typeface="+mn-lt"/>
                <a:ea typeface="+mn-ea"/>
                <a:cs typeface="+mn-cs"/>
              </a:rPr>
              <a:t> . . . </a:t>
            </a:r>
            <a:r>
              <a:rPr lang="en-US" sz="1400" dirty="0" smtClean="0"/>
              <a:t>We have been shown Perfect Love and should of all people be EXTENDING – Heavenly Love.</a:t>
            </a:r>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Keep a </a:t>
            </a:r>
            <a:r>
              <a:rPr lang="en-US" sz="1400" kern="1200" dirty="0" smtClean="0">
                <a:solidFill>
                  <a:schemeClr val="tx1"/>
                </a:solidFill>
                <a:latin typeface="+mn-lt"/>
                <a:ea typeface="+mn-ea"/>
                <a:cs typeface="+mn-cs"/>
              </a:rPr>
              <a:t>Record – the</a:t>
            </a:r>
            <a:r>
              <a:rPr lang="en-US" sz="1400" kern="1200" baseline="0" dirty="0" smtClean="0">
                <a:solidFill>
                  <a:schemeClr val="tx1"/>
                </a:solidFill>
                <a:latin typeface="+mn-lt"/>
                <a:ea typeface="+mn-ea"/>
                <a:cs typeface="+mn-cs"/>
              </a:rPr>
              <a:t> best way to make sure people don’t fall through the cracks is to record those you are studying with, praying for, inviting, etc…  It doesn’t have to be fancy, but just giving yourself a written record to follow up with.  </a:t>
            </a:r>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Water with Friends (</a:t>
            </a:r>
            <a:r>
              <a:rPr lang="en-US" sz="1400" kern="1200" dirty="0" err="1" smtClean="0">
                <a:solidFill>
                  <a:schemeClr val="tx1"/>
                </a:solidFill>
                <a:latin typeface="+mn-lt"/>
                <a:ea typeface="+mn-ea"/>
                <a:cs typeface="+mn-cs"/>
              </a:rPr>
              <a:t>apollos</a:t>
            </a:r>
            <a:r>
              <a:rPr lang="en-US" sz="1400" kern="1200" dirty="0" smtClean="0">
                <a:solidFill>
                  <a:schemeClr val="tx1"/>
                </a:solidFill>
                <a:latin typeface="+mn-lt"/>
                <a:ea typeface="+mn-ea"/>
                <a:cs typeface="+mn-cs"/>
              </a:rPr>
              <a:t>)</a:t>
            </a:r>
            <a:r>
              <a:rPr lang="en-US" sz="1400" dirty="0" smtClean="0"/>
              <a:t>   </a:t>
            </a:r>
            <a:r>
              <a:rPr lang="en-US" sz="1400" dirty="0" smtClean="0"/>
              <a:t>- 1 </a:t>
            </a:r>
            <a:r>
              <a:rPr lang="en-US" sz="1400" dirty="0" err="1" smtClean="0"/>
              <a:t>Cor</a:t>
            </a:r>
            <a:r>
              <a:rPr lang="en-US" sz="1400" dirty="0" smtClean="0"/>
              <a:t> 3:5-9</a:t>
            </a:r>
            <a:endParaRPr lang="en-US" sz="1400" dirty="0"/>
          </a:p>
        </p:txBody>
      </p:sp>
      <p:sp>
        <p:nvSpPr>
          <p:cNvPr id="4" name="Slide Number Placeholder 3"/>
          <p:cNvSpPr>
            <a:spLocks noGrp="1"/>
          </p:cNvSpPr>
          <p:nvPr>
            <p:ph type="sldNum" sz="quarter" idx="10"/>
          </p:nvPr>
        </p:nvSpPr>
        <p:spPr/>
        <p:txBody>
          <a:bodyPr/>
          <a:lstStyle/>
          <a:p>
            <a:fld id="{47CA4274-147C-EE42-A211-9FB78D9C51A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CA4274-147C-EE42-A211-9FB78D9C51A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The Ends of the Earth</a:t>
            </a:r>
            <a:endParaRPr lang="en-US" dirty="0"/>
          </a:p>
        </p:txBody>
      </p:sp>
      <p:sp>
        <p:nvSpPr>
          <p:cNvPr id="3" name="Subtitle 2"/>
          <p:cNvSpPr>
            <a:spLocks noGrp="1"/>
          </p:cNvSpPr>
          <p:nvPr>
            <p:ph type="subTitle" idx="1"/>
          </p:nvPr>
        </p:nvSpPr>
        <p:spPr/>
        <p:txBody>
          <a:bodyPr/>
          <a:lstStyle/>
          <a:p>
            <a:endParaRPr lang="en-US"/>
          </a:p>
        </p:txBody>
      </p:sp>
      <p:pic>
        <p:nvPicPr>
          <p:cNvPr id="4" name="Picture 3" descr="to_the_ends_of_the_earth_std_t_nv.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SHARING THE GOOD NEWS</a:t>
            </a:r>
            <a:endParaRPr lang="en-US" b="1" dirty="0"/>
          </a:p>
        </p:txBody>
      </p:sp>
      <p:sp>
        <p:nvSpPr>
          <p:cNvPr id="3" name="Content Placeholder 2"/>
          <p:cNvSpPr>
            <a:spLocks noGrp="1"/>
          </p:cNvSpPr>
          <p:nvPr>
            <p:ph idx="1"/>
          </p:nvPr>
        </p:nvSpPr>
        <p:spPr>
          <a:xfrm>
            <a:off x="457200" y="1360560"/>
            <a:ext cx="7941023" cy="4525963"/>
          </a:xfrm>
        </p:spPr>
        <p:txBody>
          <a:bodyPr>
            <a:noAutofit/>
          </a:bodyPr>
          <a:lstStyle/>
          <a:p>
            <a:pPr algn="ctr"/>
            <a:r>
              <a:rPr lang="en-US" sz="4000" dirty="0" smtClean="0"/>
              <a:t>Rekindle My Motivation</a:t>
            </a:r>
          </a:p>
          <a:p>
            <a:pPr algn="ctr"/>
            <a:r>
              <a:rPr lang="en-US" sz="4000" dirty="0" smtClean="0"/>
              <a:t>Refresh My Approach</a:t>
            </a:r>
          </a:p>
          <a:p>
            <a:pPr algn="ctr"/>
            <a:r>
              <a:rPr lang="en-US" sz="4000" dirty="0" smtClean="0"/>
              <a:t>Reject My Fears</a:t>
            </a:r>
          </a:p>
          <a:p>
            <a:pPr algn="ctr"/>
            <a:r>
              <a:rPr lang="en-US" sz="4000" dirty="0" smtClean="0"/>
              <a:t>Revive My Prayers</a:t>
            </a:r>
          </a:p>
          <a:p>
            <a:pPr algn="ctr"/>
            <a:r>
              <a:rPr lang="en-US" sz="4000" dirty="0" smtClean="0"/>
              <a:t>Reflect His Love</a:t>
            </a:r>
          </a:p>
          <a:p>
            <a:pPr algn="ctr"/>
            <a:r>
              <a:rPr lang="en-US" sz="4000" dirty="0" smtClean="0"/>
              <a:t>Record My Efforts</a:t>
            </a:r>
          </a:p>
          <a:p>
            <a:pPr algn="ctr"/>
            <a:r>
              <a:rPr lang="en-US" sz="4000" dirty="0" smtClean="0"/>
              <a:t>Remember My Role</a:t>
            </a:r>
            <a:endParaRPr lang="en-US" sz="40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The Ends of the Earth</a:t>
            </a:r>
            <a:endParaRPr lang="en-US" dirty="0"/>
          </a:p>
        </p:txBody>
      </p:sp>
      <p:sp>
        <p:nvSpPr>
          <p:cNvPr id="3" name="Subtitle 2"/>
          <p:cNvSpPr>
            <a:spLocks noGrp="1"/>
          </p:cNvSpPr>
          <p:nvPr>
            <p:ph type="subTitle" idx="1"/>
          </p:nvPr>
        </p:nvSpPr>
        <p:spPr/>
        <p:txBody>
          <a:bodyPr/>
          <a:lstStyle/>
          <a:p>
            <a:endParaRPr lang="en-US"/>
          </a:p>
        </p:txBody>
      </p:sp>
      <p:pic>
        <p:nvPicPr>
          <p:cNvPr id="4" name="Picture 3" descr="to_the_ends_of_the_earth_std_t_nv.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105</TotalTime>
  <Words>383</Words>
  <Application>Microsoft Macintosh PowerPoint</Application>
  <PresentationFormat>On-screen Show (4:3)</PresentationFormat>
  <Paragraphs>41</Paragraphs>
  <Slides>3</Slides>
  <Notes>3</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Default Theme</vt:lpstr>
      <vt:lpstr>To The Ends of the Earth</vt:lpstr>
      <vt:lpstr>SHARING THE GOOD NEWS</vt:lpstr>
      <vt:lpstr>To The Ends of the Earth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The Ends of the Earth</dc:title>
  <dc:creator>Phillip Shumake</dc:creator>
  <cp:lastModifiedBy>Phillip Shumake</cp:lastModifiedBy>
  <cp:revision>19</cp:revision>
  <cp:lastPrinted>2016-01-03T21:27:37Z</cp:lastPrinted>
  <dcterms:created xsi:type="dcterms:W3CDTF">2016-01-03T20:12:33Z</dcterms:created>
  <dcterms:modified xsi:type="dcterms:W3CDTF">2016-01-03T21:28:21Z</dcterms:modified>
</cp:coreProperties>
</file>