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00" autoAdjust="0"/>
  </p:normalViewPr>
  <p:slideViewPr>
    <p:cSldViewPr snapToGrid="0" snapToObjects="1">
      <p:cViewPr varScale="1">
        <p:scale>
          <a:sx n="58" d="100"/>
          <a:sy n="58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D0B1B-01C7-F941-98DF-107970E5CCEA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916D8-2A4E-B047-952F-59669CDA8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GROWING</a:t>
            </a:r>
          </a:p>
          <a:p>
            <a:pPr>
              <a:buFontTx/>
              <a:buChar char="-"/>
            </a:pPr>
            <a:r>
              <a:rPr lang="en-US" dirty="0" smtClean="0"/>
              <a:t>Jesus Addresses those</a:t>
            </a:r>
            <a:r>
              <a:rPr lang="en-US" baseline="0" dirty="0" smtClean="0"/>
              <a:t> who had believed in Him.</a:t>
            </a:r>
          </a:p>
          <a:p>
            <a:pPr>
              <a:buFontTx/>
              <a:buChar char="-"/>
            </a:pPr>
            <a:r>
              <a:rPr lang="en-US" baseline="0" dirty="0" smtClean="0"/>
              <a:t>Jesus offers freedom from sin and the death of sin.</a:t>
            </a:r>
          </a:p>
          <a:p>
            <a:pPr>
              <a:buFontTx/>
              <a:buChar char="-"/>
            </a:pPr>
            <a:r>
              <a:rPr lang="en-US" baseline="0" dirty="0" smtClean="0"/>
              <a:t>Jesus offer is conditional.</a:t>
            </a:r>
          </a:p>
          <a:p>
            <a:pPr>
              <a:buFontTx/>
              <a:buChar char="-"/>
            </a:pPr>
            <a:r>
              <a:rPr lang="en-US" baseline="0" dirty="0" smtClean="0"/>
              <a:t>The Freedom will be to LIVE “always do the things that are pleasing to Him.”  Not freedom to do what always pleases ourselves.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SLAVERY</a:t>
            </a:r>
          </a:p>
          <a:p>
            <a:pPr>
              <a:buFontTx/>
              <a:buChar char="-"/>
            </a:pPr>
            <a:r>
              <a:rPr lang="en-US" baseline="0" dirty="0" smtClean="0"/>
              <a:t>Being a slave to temptation is not real freedom.  Like sky-diving without a parachute – the </a:t>
            </a:r>
            <a:r>
              <a:rPr lang="en-US" baseline="0" dirty="0" err="1" smtClean="0"/>
              <a:t>exhileration</a:t>
            </a:r>
            <a:r>
              <a:rPr lang="en-US" baseline="0" dirty="0" smtClean="0"/>
              <a:t> quickly turns to dread.</a:t>
            </a:r>
          </a:p>
          <a:p>
            <a:pPr>
              <a:buFontTx/>
              <a:buChar char="-"/>
            </a:pPr>
            <a:r>
              <a:rPr lang="en-US" baseline="0" dirty="0" smtClean="0"/>
              <a:t>Contrast between slaves and sons.</a:t>
            </a:r>
          </a:p>
          <a:p>
            <a:pPr>
              <a:buFontTx/>
              <a:buChar char="-"/>
            </a:pPr>
            <a:r>
              <a:rPr lang="en-US" baseline="0" dirty="0" smtClean="0"/>
              <a:t>Sons = longer relationship &amp; lasting inheritance.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ABRAHAM</a:t>
            </a:r>
          </a:p>
          <a:p>
            <a:pPr>
              <a:buFontTx/>
              <a:buNone/>
            </a:pPr>
            <a:r>
              <a:rPr lang="en-US" baseline="0" dirty="0" smtClean="0"/>
              <a:t>Why kill him? “because My word” they don’t like what he is teaching.</a:t>
            </a:r>
          </a:p>
          <a:p>
            <a:pPr>
              <a:buFontTx/>
              <a:buNone/>
            </a:pPr>
            <a:r>
              <a:rPr lang="en-US" baseline="0" dirty="0" smtClean="0"/>
              <a:t>Vs. 39 – “Do the deeds….”  It is not enough to talk the talk…</a:t>
            </a:r>
          </a:p>
          <a:p>
            <a:pPr>
              <a:buFontTx/>
              <a:buNone/>
            </a:pPr>
            <a:r>
              <a:rPr lang="en-US" baseline="0" dirty="0" smtClean="0"/>
              <a:t>Vs 40 –Abraham never acted like this!  Imagine one day, being told – You claimed to be a Christian, but Christ never acted like this.  Jesus is very clear that if we are going to claim to be part of the family – our actions must live up to the family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916D8-2A4E-B047-952F-59669CDA82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Authority – Jesus is Greater than Abraham and is is HIS WORDS that must be listened to!</a:t>
            </a:r>
          </a:p>
          <a:p>
            <a:endParaRPr lang="en-US" dirty="0" smtClean="0"/>
          </a:p>
          <a:p>
            <a:r>
              <a:rPr lang="en-US" dirty="0" smtClean="0"/>
              <a:t>Make</a:t>
            </a:r>
            <a:r>
              <a:rPr lang="en-US" baseline="0" dirty="0" smtClean="0"/>
              <a:t> DISCIPLES – people who will believe and then keep growing.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BAPTIZING – People who will join the family of God and become Sons and continue to live obediently to Christ.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916D8-2A4E-B047-952F-59669CDA82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Truth Free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uth-F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That Frees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In Discipleship</a:t>
            </a:r>
          </a:p>
          <a:p>
            <a:pPr lvl="1"/>
            <a:r>
              <a:rPr lang="en-US" dirty="0" smtClean="0"/>
              <a:t>John 8:28-33</a:t>
            </a:r>
          </a:p>
          <a:p>
            <a:r>
              <a:rPr lang="en-US" dirty="0" smtClean="0"/>
              <a:t>Freedom From Slavery To Sin</a:t>
            </a:r>
          </a:p>
          <a:p>
            <a:pPr lvl="1"/>
            <a:r>
              <a:rPr lang="en-US" dirty="0" smtClean="0"/>
              <a:t>John 8:34-36</a:t>
            </a:r>
          </a:p>
          <a:p>
            <a:r>
              <a:rPr lang="en-US" dirty="0" smtClean="0"/>
              <a:t>Imitating Abraham</a:t>
            </a:r>
          </a:p>
          <a:p>
            <a:pPr lvl="1"/>
            <a:r>
              <a:rPr lang="en-US" dirty="0" smtClean="0"/>
              <a:t>John 8:37-40</a:t>
            </a:r>
          </a:p>
          <a:p>
            <a:r>
              <a:rPr lang="en-US" dirty="0" smtClean="0"/>
              <a:t>Avoiding The Deception of </a:t>
            </a:r>
            <a:r>
              <a:rPr lang="en-US" dirty="0" smtClean="0"/>
              <a:t>Satan</a:t>
            </a:r>
          </a:p>
          <a:p>
            <a:pPr lvl="1"/>
            <a:r>
              <a:rPr lang="en-US" dirty="0" smtClean="0"/>
              <a:t>John 8:41-47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Truth: Jesus Is God’s 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Honors The Father. (</a:t>
            </a:r>
            <a:r>
              <a:rPr lang="en-US" dirty="0" err="1" smtClean="0"/>
              <a:t>vs</a:t>
            </a:r>
            <a:r>
              <a:rPr lang="en-US" dirty="0" smtClean="0"/>
              <a:t> 49)</a:t>
            </a:r>
          </a:p>
          <a:p>
            <a:r>
              <a:rPr lang="en-US" dirty="0" smtClean="0"/>
              <a:t>He Gives Life. (</a:t>
            </a:r>
            <a:r>
              <a:rPr lang="en-US" dirty="0" err="1" smtClean="0"/>
              <a:t>vs</a:t>
            </a:r>
            <a:r>
              <a:rPr lang="en-US" dirty="0" smtClean="0"/>
              <a:t> 51)</a:t>
            </a:r>
          </a:p>
          <a:p>
            <a:r>
              <a:rPr lang="en-US" dirty="0" smtClean="0"/>
              <a:t>He Is Greater Than Abraham. (</a:t>
            </a:r>
            <a:r>
              <a:rPr lang="en-US" dirty="0" err="1" smtClean="0"/>
              <a:t>vs</a:t>
            </a:r>
            <a:r>
              <a:rPr lang="en-US" dirty="0" smtClean="0"/>
              <a:t> 52-53)</a:t>
            </a:r>
          </a:p>
          <a:p>
            <a:r>
              <a:rPr lang="en-US" dirty="0" smtClean="0"/>
              <a:t>He Truly Knows God. (</a:t>
            </a:r>
            <a:r>
              <a:rPr lang="en-US" dirty="0" err="1" smtClean="0"/>
              <a:t>vs</a:t>
            </a:r>
            <a:r>
              <a:rPr lang="en-US" dirty="0" smtClean="0"/>
              <a:t> 54-55)</a:t>
            </a:r>
          </a:p>
          <a:p>
            <a:r>
              <a:rPr lang="en-US" dirty="0" smtClean="0"/>
              <a:t>He Existed Before Abraham. (</a:t>
            </a:r>
            <a:r>
              <a:rPr lang="en-US" dirty="0" err="1" smtClean="0"/>
              <a:t>vs</a:t>
            </a:r>
            <a:r>
              <a:rPr lang="en-US" dirty="0" smtClean="0"/>
              <a:t> 56-58)</a:t>
            </a:r>
          </a:p>
          <a:p>
            <a:r>
              <a:rPr lang="en-US" dirty="0" smtClean="0"/>
              <a:t>The Truth Will Challenge Us More Than Many Are Ready To Accept. (</a:t>
            </a:r>
            <a:r>
              <a:rPr lang="en-US" dirty="0" err="1" smtClean="0"/>
              <a:t>vs</a:t>
            </a:r>
            <a:r>
              <a:rPr lang="en-US" dirty="0" smtClean="0"/>
              <a:t> 59)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Core of the Great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“And Jesus came up and spoke to them, saying, “</a:t>
            </a:r>
            <a:r>
              <a:rPr lang="en-US" b="1" dirty="0" smtClean="0"/>
              <a:t>All authority </a:t>
            </a:r>
            <a:r>
              <a:rPr lang="en-US" dirty="0" smtClean="0"/>
              <a:t>has been given to Me in heaven and on earth. Go therefore and </a:t>
            </a:r>
            <a:r>
              <a:rPr lang="en-US" b="1" dirty="0" smtClean="0"/>
              <a:t>make disciples of all the nations</a:t>
            </a:r>
            <a:r>
              <a:rPr lang="en-US" dirty="0" smtClean="0"/>
              <a:t>, </a:t>
            </a:r>
            <a:r>
              <a:rPr lang="en-US" b="1" dirty="0" smtClean="0"/>
              <a:t>baptizing them </a:t>
            </a:r>
            <a:r>
              <a:rPr lang="en-US" dirty="0" smtClean="0"/>
              <a:t>in the name of the Father and the Son and the Holy Spirit, teaching them </a:t>
            </a:r>
            <a:r>
              <a:rPr lang="en-US" b="1" dirty="0" smtClean="0"/>
              <a:t>to observe all that I commanded you</a:t>
            </a:r>
            <a:r>
              <a:rPr lang="en-US" dirty="0" smtClean="0"/>
              <a:t>; and lo, I am with you always, even to the end of the age.”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Truth Free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uth-F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2024</TotalTime>
  <Words>423</Words>
  <Application>Microsoft Office PowerPoint</Application>
  <PresentationFormat>On-screen Show (4:3)</PresentationFormat>
  <Paragraphs>42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Theme</vt:lpstr>
      <vt:lpstr>Truth Free</vt:lpstr>
      <vt:lpstr>The Truth That Frees</vt:lpstr>
      <vt:lpstr>The Truth: Jesus Is God’s Son</vt:lpstr>
      <vt:lpstr>The Core of the Great Commission</vt:lpstr>
      <vt:lpstr>Truth Free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Truth Free</dc:title>
  <dc:creator>Phillip Shumake</dc:creator>
  <cp:lastModifiedBy>East End</cp:lastModifiedBy>
  <cp:revision>10</cp:revision>
  <dcterms:created xsi:type="dcterms:W3CDTF">2015-11-13T17:20:02Z</dcterms:created>
  <dcterms:modified xsi:type="dcterms:W3CDTF">2015-11-15T14:15:12Z</dcterms:modified>
</cp:coreProperties>
</file>