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5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5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7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6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B808-7ED9-4072-929A-23B9954AEE87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8FC1-5000-448A-897B-055B8110D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Focus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pride is and what it does.</a:t>
            </a:r>
          </a:p>
          <a:p>
            <a:r>
              <a:rPr lang="en-US" dirty="0" smtClean="0"/>
              <a:t>Do we struggle with it?</a:t>
            </a:r>
          </a:p>
          <a:p>
            <a:r>
              <a:rPr lang="en-US" dirty="0" smtClean="0"/>
              <a:t>What will be the writing on our wall?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Pride is and What it 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nothing new: 1 Sam 15:12 &amp; 22, 23, Acts 12:21, 22, Gal 2:11-13</a:t>
            </a:r>
          </a:p>
          <a:p>
            <a:r>
              <a:rPr lang="en-US" dirty="0" smtClean="0"/>
              <a:t>It hurts multiple people: Peter and the Gentiles</a:t>
            </a:r>
          </a:p>
          <a:p>
            <a:r>
              <a:rPr lang="en-US" dirty="0" smtClean="0"/>
              <a:t>It is a defiant attitude towards God: Daniel 2:21</a:t>
            </a:r>
          </a:p>
          <a:p>
            <a:r>
              <a:rPr lang="en-US" dirty="0" smtClean="0"/>
              <a:t>It is a form of self-righteousness: Luke 18:10-14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3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Really Struggle With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don’t, then you’re doing better than God’s anointed king Saul and better than the apostle Peter.</a:t>
            </a:r>
          </a:p>
          <a:p>
            <a:r>
              <a:rPr lang="en-US" dirty="0" smtClean="0"/>
              <a:t>We act </a:t>
            </a:r>
            <a:r>
              <a:rPr lang="en-US" dirty="0" err="1" smtClean="0"/>
              <a:t>pridefully</a:t>
            </a:r>
            <a:r>
              <a:rPr lang="en-US" dirty="0" smtClean="0"/>
              <a:t> when we worry about what the world will think of us more than what God thinks of us.</a:t>
            </a:r>
          </a:p>
          <a:p>
            <a:r>
              <a:rPr lang="en-US" dirty="0" smtClean="0"/>
              <a:t>Whenever we sin we value our desires over what God wants.</a:t>
            </a:r>
          </a:p>
          <a:p>
            <a:r>
              <a:rPr lang="en-US" dirty="0" smtClean="0"/>
              <a:t>We are prideful when we justify ourselves.</a:t>
            </a:r>
          </a:p>
        </p:txBody>
      </p:sp>
    </p:spTree>
    <p:extLst>
      <p:ext uri="{BB962C8B-B14F-4D97-AF65-F5344CB8AC3E}">
        <p14:creationId xmlns:p14="http://schemas.microsoft.com/office/powerpoint/2010/main" val="117217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God Write on My Wall?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555230" cy="4351338"/>
          </a:xfrm>
        </p:spPr>
        <p:txBody>
          <a:bodyPr/>
          <a:lstStyle/>
          <a:p>
            <a:r>
              <a:rPr lang="en-US" dirty="0" smtClean="0"/>
              <a:t>God keeps his humble servants safe. Will that be on your wall?</a:t>
            </a:r>
          </a:p>
          <a:p>
            <a:r>
              <a:rPr lang="en-US" dirty="0" smtClean="0"/>
              <a:t>Belshazzar was weighed by God, found lacking, and was killed. Is that what will be on your wall?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2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195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What We Will Focus On</vt:lpstr>
      <vt:lpstr>What Pride is and What it Does</vt:lpstr>
      <vt:lpstr>Do I Really Struggle With It?</vt:lpstr>
      <vt:lpstr>What Will God Write on My Wall?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Samons</dc:creator>
  <cp:lastModifiedBy>Ryan Samons</cp:lastModifiedBy>
  <cp:revision>4</cp:revision>
  <dcterms:created xsi:type="dcterms:W3CDTF">2015-12-27T00:46:21Z</dcterms:created>
  <dcterms:modified xsi:type="dcterms:W3CDTF">2015-12-27T01:02:38Z</dcterms:modified>
</cp:coreProperties>
</file>