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
  </p:notesMasterIdLst>
  <p:sldIdLst>
    <p:sldId id="256" r:id="rId2"/>
    <p:sldId id="257" r:id="rId3"/>
    <p:sldId id="260"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8636" autoAdjust="0"/>
  </p:normalViewPr>
  <p:slideViewPr>
    <p:cSldViewPr snapToGrid="0" snapToObjects="1">
      <p:cViewPr varScale="1">
        <p:scale>
          <a:sx n="79" d="100"/>
          <a:sy n="79" d="100"/>
        </p:scale>
        <p:origin x="-17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9D979-CC87-014A-A6C1-36921B414A91}" type="datetimeFigureOut">
              <a:rPr lang="en-US" smtClean="0"/>
              <a:pPr/>
              <a:t>11/7/15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30C58-CD6B-5F4B-9F9C-398FCF7808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Immediately</a:t>
            </a:r>
            <a:r>
              <a:rPr lang="en-US" baseline="0" dirty="0" smtClean="0"/>
              <a:t> following the miraculous events on the mount of Transfiguration…Jesus comes to a crowd, where a Father’s plea for Mercy sets the stage for a powerful miracle and an equally powerful lesson…</a:t>
            </a:r>
            <a:endParaRPr lang="en-US" dirty="0"/>
          </a:p>
        </p:txBody>
      </p:sp>
      <p:sp>
        <p:nvSpPr>
          <p:cNvPr id="4" name="Slide Number Placeholder 3"/>
          <p:cNvSpPr>
            <a:spLocks noGrp="1"/>
          </p:cNvSpPr>
          <p:nvPr>
            <p:ph type="sldNum" sz="quarter" idx="10"/>
          </p:nvPr>
        </p:nvSpPr>
        <p:spPr/>
        <p:txBody>
          <a:bodyPr/>
          <a:lstStyle/>
          <a:p>
            <a:fld id="{11A30C58-CD6B-5F4B-9F9C-398FCF78080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CARES:  Jesus asks</a:t>
            </a:r>
            <a:r>
              <a:rPr lang="en-US" baseline="0" dirty="0" smtClean="0"/>
              <a:t> question – when everyone else is interested in Him – He is interested in us, in our problems, in our questions and needs.  Matthew </a:t>
            </a:r>
            <a:r>
              <a:rPr lang="en-US" baseline="0" dirty="0" err="1" smtClean="0"/>
              <a:t>vs</a:t>
            </a:r>
            <a:r>
              <a:rPr lang="en-US" baseline="0" dirty="0" smtClean="0"/>
              <a:t> 14 tells us the father came “falling on his knees”</a:t>
            </a:r>
          </a:p>
          <a:p>
            <a:endParaRPr lang="en-US" baseline="0" dirty="0" smtClean="0"/>
          </a:p>
          <a:p>
            <a:r>
              <a:rPr lang="en-US" baseline="0" dirty="0" smtClean="0"/>
              <a:t>POWER EXCEEDS:  There is real evil in the world.  Evil that is merciless – Evil that hurts families, hurts children, and goes on for far too long….  This is not just a miracle to show Jesus with greater power than the apostles – this is a miracle to teach us Jesus has Greater Power than Satan – no matter what horrible plan Satan </a:t>
            </a:r>
            <a:r>
              <a:rPr lang="en-US" baseline="0" dirty="0" err="1" smtClean="0"/>
              <a:t>concocks</a:t>
            </a:r>
            <a:r>
              <a:rPr lang="en-US" baseline="0" dirty="0" smtClean="0"/>
              <a:t> to attack God’s people – JESUS is the ANSWER!!!</a:t>
            </a:r>
          </a:p>
          <a:p>
            <a:endParaRPr lang="en-US" baseline="0" dirty="0" smtClean="0"/>
          </a:p>
          <a:p>
            <a:r>
              <a:rPr lang="en-US" baseline="0" dirty="0" smtClean="0"/>
              <a:t>INSPIRES:  The famous “If you can…”  Like asking a guy – I need to move some stuff if you think your truck is strong enough…  WAIT JUST A MINUTE! MY TRUCK ABSOLUTELY CAN!</a:t>
            </a:r>
          </a:p>
          <a:p>
            <a:endParaRPr lang="en-US" baseline="0" dirty="0" smtClean="0"/>
          </a:p>
          <a:p>
            <a:r>
              <a:rPr lang="en-US" baseline="0" dirty="0" smtClean="0"/>
              <a:t>Vs. 23 – All Things Are Possible to Him Who Believes.   ***Sadly this passage has been twisted to tell people their prayer request are denied because their faith isn’t strong enough, holy enough or perfect enough.  That is a LIE!!  Friends, this father’s faith is not perfect - - - but neither is the faith of the apostles and neither is the faith of anyone else, any where or at any time in all of history.    Jesus heals this boy NOT because the Father’s faith is perfect. Jesus heals this boy to HELP the faith of all who see it GROW!  </a:t>
            </a:r>
          </a:p>
          <a:p>
            <a:endParaRPr lang="en-US" baseline="0" dirty="0" smtClean="0"/>
          </a:p>
          <a:p>
            <a:r>
              <a:rPr lang="en-US" baseline="0" dirty="0" smtClean="0"/>
              <a:t>Vs. 24 – Everyone of us will face moments when we must say “I do believe, help my unbelief…”  It is human to face discouragement, when everything we’ve tried doesn’t work.  It is human to doubt when religious leaders have let us down in the past.   **But know TODAY – IT IS DIVINE TO SHOW MERCY, To those who admit: I do believe, help my unbelief…!</a:t>
            </a:r>
            <a:endParaRPr lang="en-US" dirty="0" smtClean="0"/>
          </a:p>
          <a:p>
            <a:endParaRPr lang="en-US" dirty="0" smtClean="0"/>
          </a:p>
          <a:p>
            <a:endParaRPr lang="en-US" baseline="0" dirty="0" smtClean="0"/>
          </a:p>
          <a:p>
            <a:r>
              <a:rPr lang="en-US" baseline="0" dirty="0" smtClean="0"/>
              <a:t>Jesus Doesn’t Act Because Our Faith Is Perfect – Jesus Acts Because HIS MERCY Is Perfect!</a:t>
            </a:r>
            <a:endParaRPr lang="en-US" dirty="0" smtClean="0"/>
          </a:p>
          <a:p>
            <a:endParaRPr lang="en-US" dirty="0" smtClean="0"/>
          </a:p>
          <a:p>
            <a:r>
              <a:rPr lang="en-US" dirty="0" smtClean="0"/>
              <a:t>WE SEE HIS PERFECT MERCY</a:t>
            </a:r>
            <a:r>
              <a:rPr lang="en-US" baseline="0" dirty="0" smtClean="0"/>
              <a:t> IN ACTION:</a:t>
            </a:r>
          </a:p>
          <a:p>
            <a:endParaRPr lang="en-US" dirty="0" smtClean="0"/>
          </a:p>
          <a:p>
            <a:r>
              <a:rPr lang="en-US" baseline="0" dirty="0" smtClean="0"/>
              <a:t>….</a:t>
            </a:r>
            <a:r>
              <a:rPr lang="en-US" baseline="0" dirty="0" err="1" smtClean="0"/>
              <a:t>vs</a:t>
            </a:r>
            <a:r>
              <a:rPr lang="en-US" baseline="0" dirty="0" smtClean="0"/>
              <a:t> 26…Satan puts up a fight to the very end. The demon lashes out, but his defeat is certain, because He cannot overpower the Will of JESUS.  There is no damage the demon can inflict in those last seconds, that isn’t immediately healed by the Lord simply taking him by the hand and raising the boy up.</a:t>
            </a:r>
          </a:p>
          <a:p>
            <a:endParaRPr lang="en-US" baseline="0" dirty="0" smtClean="0"/>
          </a:p>
        </p:txBody>
      </p:sp>
      <p:sp>
        <p:nvSpPr>
          <p:cNvPr id="4" name="Slide Number Placeholder 3"/>
          <p:cNvSpPr>
            <a:spLocks noGrp="1"/>
          </p:cNvSpPr>
          <p:nvPr>
            <p:ph type="sldNum" sz="quarter" idx="10"/>
          </p:nvPr>
        </p:nvSpPr>
        <p:spPr/>
        <p:txBody>
          <a:bodyPr/>
          <a:lstStyle/>
          <a:p>
            <a:fld id="{11A30C58-CD6B-5F4B-9F9C-398FCF78080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 matter how awful the attacks of Satan – Jesus is determined to return this child to his Father.</a:t>
            </a:r>
          </a:p>
          <a:p>
            <a:endParaRPr lang="en-US" baseline="0" dirty="0" smtClean="0"/>
          </a:p>
          <a:p>
            <a:r>
              <a:rPr lang="en-US" baseline="0" dirty="0" smtClean="0"/>
              <a:t>Today – no matter what the SIN in your soul looks like – Jesus is still determined to return YOU to your HEAVENLY FATHER.</a:t>
            </a:r>
          </a:p>
          <a:p>
            <a:endParaRPr lang="en-US" baseline="0" dirty="0" smtClean="0"/>
          </a:p>
          <a:p>
            <a:r>
              <a:rPr lang="en-US" sz="1400" b="1" u="sng" baseline="0" dirty="0" smtClean="0"/>
              <a:t>If you’ve heard the good news of the Bible and believe that Jesus Christ is the Son of God – then TODAY – you need turn away from sin – confess your faith in Jesus – and be baptized for the forgiveness of your sin.</a:t>
            </a:r>
            <a:endParaRPr lang="en-US" sz="1400" b="1" u="sng" baseline="0" smtClean="0"/>
          </a:p>
          <a:p>
            <a:endParaRPr lang="en-US" smtClean="0"/>
          </a:p>
          <a:p>
            <a:endParaRPr lang="en-US" dirty="0" smtClean="0"/>
          </a:p>
          <a:p>
            <a:r>
              <a:rPr lang="en-US" dirty="0" smtClean="0"/>
              <a:t>Friends</a:t>
            </a:r>
            <a:r>
              <a:rPr lang="en-US" baseline="0" dirty="0" smtClean="0"/>
              <a:t> – baptism is an act you submit to – it doesn’t earn anything – baptism is not faith in human works. Baptism is “faith in working of GOD.”</a:t>
            </a:r>
          </a:p>
          <a:p>
            <a:endParaRPr lang="en-US" baseline="0" dirty="0" smtClean="0"/>
          </a:p>
          <a:p>
            <a:r>
              <a:rPr lang="en-US" baseline="0" dirty="0" smtClean="0"/>
              <a:t>The same God who raised up Jesus is willing to RAISE UP YOU!</a:t>
            </a:r>
            <a:endParaRPr lang="en-US" dirty="0"/>
          </a:p>
        </p:txBody>
      </p:sp>
      <p:sp>
        <p:nvSpPr>
          <p:cNvPr id="4" name="Slide Number Placeholder 3"/>
          <p:cNvSpPr>
            <a:spLocks noGrp="1"/>
          </p:cNvSpPr>
          <p:nvPr>
            <p:ph type="sldNum" sz="quarter" idx="10"/>
          </p:nvPr>
        </p:nvSpPr>
        <p:spPr/>
        <p:txBody>
          <a:bodyPr/>
          <a:lstStyle/>
          <a:p>
            <a:fld id="{11A30C58-CD6B-5F4B-9F9C-398FCF78080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Invitation – Remember the Audience!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1A30C58-CD6B-5F4B-9F9C-398FCF78080E}"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Jesus Miracle</a:t>
            </a:r>
            <a:endParaRPr lang="en-US" dirty="0"/>
          </a:p>
        </p:txBody>
      </p:sp>
      <p:sp>
        <p:nvSpPr>
          <p:cNvPr id="3" name="Subtitle 2"/>
          <p:cNvSpPr>
            <a:spLocks noGrp="1"/>
          </p:cNvSpPr>
          <p:nvPr>
            <p:ph type="subTitle" idx="1"/>
          </p:nvPr>
        </p:nvSpPr>
        <p:spPr/>
        <p:txBody>
          <a:bodyPr/>
          <a:lstStyle/>
          <a:p>
            <a:endParaRPr lang="en-US"/>
          </a:p>
        </p:txBody>
      </p:sp>
      <p:pic>
        <p:nvPicPr>
          <p:cNvPr id="4" name="Picture 3" descr="LORD-HaveMercy.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1"/>
                </a:solidFill>
                <a:effectLst>
                  <a:outerShdw blurRad="50800" dist="38100" dir="2700000">
                    <a:schemeClr val="accent4">
                      <a:lumMod val="50000"/>
                      <a:alpha val="75000"/>
                    </a:schemeClr>
                  </a:outerShdw>
                </a:effectLst>
                <a:latin typeface="Arial"/>
                <a:cs typeface="Arial"/>
              </a:rPr>
              <a:t>All Things Are Possible</a:t>
            </a:r>
            <a:endParaRPr lang="en-US" b="1" i="1" dirty="0">
              <a:solidFill>
                <a:schemeClr val="bg1"/>
              </a:solidFill>
              <a:effectLst>
                <a:outerShdw blurRad="50800" dist="38100" dir="2700000">
                  <a:schemeClr val="accent4">
                    <a:lumMod val="50000"/>
                    <a:alpha val="75000"/>
                  </a:schemeClr>
                </a:outerShdw>
              </a:effectLst>
              <a:latin typeface="Arial"/>
              <a:cs typeface="Arial"/>
            </a:endParaRPr>
          </a:p>
        </p:txBody>
      </p:sp>
      <p:sp>
        <p:nvSpPr>
          <p:cNvPr id="3" name="Content Placeholder 2"/>
          <p:cNvSpPr>
            <a:spLocks noGrp="1"/>
          </p:cNvSpPr>
          <p:nvPr>
            <p:ph idx="1"/>
          </p:nvPr>
        </p:nvSpPr>
        <p:spPr>
          <a:xfrm>
            <a:off x="272250" y="1305113"/>
            <a:ext cx="8686800" cy="4745511"/>
          </a:xfrm>
        </p:spPr>
        <p:txBody>
          <a:bodyPr>
            <a:noAutofit/>
          </a:bodyPr>
          <a:lstStyle/>
          <a:p>
            <a:r>
              <a:rPr lang="en-US" sz="4000" b="1" dirty="0" smtClean="0">
                <a:solidFill>
                  <a:schemeClr val="bg1"/>
                </a:solidFill>
                <a:effectLst>
                  <a:outerShdw blurRad="76200" dist="38100" dir="2700000">
                    <a:srgbClr val="000000">
                      <a:alpha val="75000"/>
                    </a:srgbClr>
                  </a:outerShdw>
                </a:effectLst>
                <a:latin typeface="Arial"/>
                <a:cs typeface="Arial"/>
              </a:rPr>
              <a:t>Jesus Cares About Our </a:t>
            </a:r>
            <a:r>
              <a:rPr lang="en-US" sz="4000" b="1" dirty="0" smtClean="0">
                <a:solidFill>
                  <a:schemeClr val="bg1"/>
                </a:solidFill>
                <a:effectLst>
                  <a:outerShdw blurRad="76200" dist="38100" dir="2700000">
                    <a:srgbClr val="000000">
                      <a:alpha val="75000"/>
                    </a:srgbClr>
                  </a:outerShdw>
                </a:effectLst>
                <a:latin typeface="Arial"/>
                <a:cs typeface="Arial"/>
              </a:rPr>
              <a:t>Distress</a:t>
            </a:r>
          </a:p>
          <a:p>
            <a:pPr lvl="1"/>
            <a:r>
              <a:rPr lang="en-US" sz="3200" b="1" dirty="0" smtClean="0">
                <a:solidFill>
                  <a:schemeClr val="bg1"/>
                </a:solidFill>
                <a:effectLst>
                  <a:outerShdw blurRad="76200" dist="38100" dir="2700000">
                    <a:srgbClr val="000000">
                      <a:alpha val="75000"/>
                    </a:srgbClr>
                  </a:outerShdw>
                </a:effectLst>
                <a:latin typeface="Arial"/>
                <a:cs typeface="Arial"/>
              </a:rPr>
              <a:t>Mark 9:14-18</a:t>
            </a:r>
            <a:endParaRPr lang="en-US" sz="3200" b="1" dirty="0" smtClean="0">
              <a:solidFill>
                <a:schemeClr val="bg1"/>
              </a:solidFill>
              <a:effectLst>
                <a:outerShdw blurRad="76200" dist="38100" dir="2700000">
                  <a:srgbClr val="000000">
                    <a:alpha val="75000"/>
                  </a:srgbClr>
                </a:outerShdw>
              </a:effectLst>
              <a:latin typeface="Arial"/>
              <a:cs typeface="Arial"/>
            </a:endParaRPr>
          </a:p>
          <a:p>
            <a:r>
              <a:rPr lang="en-US" sz="4000" b="1" dirty="0" smtClean="0">
                <a:solidFill>
                  <a:schemeClr val="bg1"/>
                </a:solidFill>
                <a:effectLst>
                  <a:outerShdw blurRad="76200" dist="38100" dir="2700000">
                    <a:srgbClr val="000000">
                      <a:alpha val="75000"/>
                    </a:srgbClr>
                  </a:outerShdw>
                </a:effectLst>
                <a:latin typeface="Arial"/>
                <a:cs typeface="Arial"/>
              </a:rPr>
              <a:t>Jesus’ Power Exceeds All Others</a:t>
            </a:r>
          </a:p>
          <a:p>
            <a:pPr lvl="1"/>
            <a:r>
              <a:rPr lang="en-US" sz="3200" b="1" dirty="0" smtClean="0">
                <a:solidFill>
                  <a:schemeClr val="bg1"/>
                </a:solidFill>
                <a:effectLst>
                  <a:outerShdw blurRad="76200" dist="38100" dir="2700000">
                    <a:srgbClr val="000000">
                      <a:alpha val="75000"/>
                    </a:srgbClr>
                  </a:outerShdw>
                </a:effectLst>
                <a:latin typeface="Arial"/>
                <a:cs typeface="Arial"/>
              </a:rPr>
              <a:t>Mark 9:19-20</a:t>
            </a:r>
            <a:endParaRPr lang="en-US" sz="3200" b="1" dirty="0" smtClean="0">
              <a:solidFill>
                <a:schemeClr val="bg1"/>
              </a:solidFill>
              <a:effectLst>
                <a:outerShdw blurRad="76200" dist="38100" dir="2700000">
                  <a:srgbClr val="000000">
                    <a:alpha val="75000"/>
                  </a:srgbClr>
                </a:outerShdw>
              </a:effectLst>
              <a:latin typeface="Arial"/>
              <a:cs typeface="Arial"/>
            </a:endParaRPr>
          </a:p>
          <a:p>
            <a:r>
              <a:rPr lang="en-US" sz="4000" b="1" dirty="0" smtClean="0">
                <a:solidFill>
                  <a:schemeClr val="bg1"/>
                </a:solidFill>
                <a:effectLst>
                  <a:outerShdw blurRad="76200" dist="38100" dir="2700000">
                    <a:srgbClr val="000000">
                      <a:alpha val="75000"/>
                    </a:srgbClr>
                  </a:outerShdw>
                </a:effectLst>
                <a:latin typeface="Arial"/>
                <a:cs typeface="Arial"/>
              </a:rPr>
              <a:t>Jesus Inspires Greater Faith</a:t>
            </a:r>
          </a:p>
          <a:p>
            <a:pPr lvl="1"/>
            <a:r>
              <a:rPr lang="en-US" sz="3200" b="1" dirty="0" smtClean="0">
                <a:solidFill>
                  <a:schemeClr val="bg1"/>
                </a:solidFill>
                <a:effectLst>
                  <a:outerShdw blurRad="76200" dist="38100" dir="2700000">
                    <a:srgbClr val="000000">
                      <a:alpha val="75000"/>
                    </a:srgbClr>
                  </a:outerShdw>
                </a:effectLst>
                <a:latin typeface="Arial"/>
                <a:cs typeface="Arial"/>
              </a:rPr>
              <a:t>Mark 9:21-24</a:t>
            </a:r>
            <a:endParaRPr lang="en-US" sz="3200" b="1" dirty="0" smtClean="0">
              <a:solidFill>
                <a:schemeClr val="bg1"/>
              </a:solidFill>
              <a:effectLst>
                <a:outerShdw blurRad="76200" dist="38100" dir="2700000">
                  <a:srgbClr val="000000">
                    <a:alpha val="75000"/>
                  </a:srgbClr>
                </a:outerShdw>
              </a:effectLst>
              <a:latin typeface="Arial"/>
              <a:cs typeface="Arial"/>
            </a:endParaRPr>
          </a:p>
          <a:p>
            <a:r>
              <a:rPr lang="en-US" sz="4000" b="1" dirty="0" smtClean="0">
                <a:solidFill>
                  <a:schemeClr val="bg1"/>
                </a:solidFill>
                <a:effectLst>
                  <a:outerShdw blurRad="76200" dist="38100" dir="2700000">
                    <a:srgbClr val="000000">
                      <a:alpha val="75000"/>
                    </a:srgbClr>
                  </a:outerShdw>
                </a:effectLst>
                <a:latin typeface="Arial"/>
                <a:cs typeface="Arial"/>
              </a:rPr>
              <a:t>Jesus </a:t>
            </a:r>
            <a:r>
              <a:rPr lang="en-US" sz="4000" b="1" dirty="0" smtClean="0">
                <a:solidFill>
                  <a:schemeClr val="bg1"/>
                </a:solidFill>
                <a:effectLst>
                  <a:outerShdw blurRad="76200" dist="38100" dir="2700000">
                    <a:srgbClr val="000000">
                      <a:alpha val="75000"/>
                    </a:srgbClr>
                  </a:outerShdw>
                </a:effectLst>
                <a:latin typeface="Arial"/>
                <a:cs typeface="Arial"/>
              </a:rPr>
              <a:t>Acts With</a:t>
            </a:r>
            <a:r>
              <a:rPr lang="en-US" sz="4000" b="1" dirty="0" smtClean="0">
                <a:solidFill>
                  <a:schemeClr val="bg1"/>
                </a:solidFill>
                <a:effectLst>
                  <a:outerShdw blurRad="76200" dist="38100" dir="2700000">
                    <a:srgbClr val="000000">
                      <a:alpha val="75000"/>
                    </a:srgbClr>
                  </a:outerShdw>
                </a:effectLst>
                <a:latin typeface="Arial"/>
                <a:cs typeface="Arial"/>
              </a:rPr>
              <a:t> </a:t>
            </a:r>
            <a:r>
              <a:rPr lang="en-US" sz="4000" b="1" dirty="0" smtClean="0">
                <a:solidFill>
                  <a:schemeClr val="bg1"/>
                </a:solidFill>
                <a:effectLst>
                  <a:outerShdw blurRad="76200" dist="38100" dir="2700000">
                    <a:srgbClr val="000000">
                      <a:alpha val="75000"/>
                    </a:srgbClr>
                  </a:outerShdw>
                </a:effectLst>
                <a:latin typeface="Arial"/>
                <a:cs typeface="Arial"/>
              </a:rPr>
              <a:t>Mercy</a:t>
            </a:r>
          </a:p>
          <a:p>
            <a:pPr lvl="1"/>
            <a:r>
              <a:rPr lang="en-US" sz="3200" b="1" dirty="0" smtClean="0">
                <a:solidFill>
                  <a:schemeClr val="bg1"/>
                </a:solidFill>
                <a:effectLst>
                  <a:outerShdw blurRad="76200" dist="38100" dir="2700000">
                    <a:srgbClr val="000000">
                      <a:alpha val="75000"/>
                    </a:srgbClr>
                  </a:outerShdw>
                </a:effectLst>
                <a:latin typeface="Arial"/>
                <a:cs typeface="Arial"/>
              </a:rPr>
              <a:t>Mark 9:25-27</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1"/>
                </a:solidFill>
                <a:effectLst>
                  <a:outerShdw blurRad="50800" dist="38100" dir="2700000">
                    <a:schemeClr val="accent4">
                      <a:lumMod val="50000"/>
                      <a:alpha val="75000"/>
                    </a:schemeClr>
                  </a:outerShdw>
                </a:effectLst>
                <a:latin typeface="Arial"/>
                <a:cs typeface="Arial"/>
              </a:rPr>
              <a:t>Colossians 2:12-13</a:t>
            </a:r>
            <a:endParaRPr lang="en-US" b="1" i="1" dirty="0">
              <a:solidFill>
                <a:schemeClr val="bg1"/>
              </a:solidFill>
              <a:effectLst>
                <a:outerShdw blurRad="50800" dist="38100" dir="2700000">
                  <a:schemeClr val="accent4">
                    <a:lumMod val="50000"/>
                    <a:alpha val="75000"/>
                  </a:schemeClr>
                </a:outerShdw>
              </a:effectLst>
              <a:latin typeface="Arial"/>
              <a:cs typeface="Arial"/>
            </a:endParaRPr>
          </a:p>
        </p:txBody>
      </p:sp>
      <p:sp>
        <p:nvSpPr>
          <p:cNvPr id="3" name="Content Placeholder 2"/>
          <p:cNvSpPr>
            <a:spLocks noGrp="1"/>
          </p:cNvSpPr>
          <p:nvPr>
            <p:ph idx="1"/>
          </p:nvPr>
        </p:nvSpPr>
        <p:spPr>
          <a:xfrm>
            <a:off x="272250" y="1417638"/>
            <a:ext cx="8686800" cy="4745511"/>
          </a:xfrm>
          <a:solidFill>
            <a:srgbClr val="000004">
              <a:alpha val="32000"/>
            </a:srgbClr>
          </a:solidFill>
        </p:spPr>
        <p:txBody>
          <a:bodyPr>
            <a:normAutofit fontScale="92500"/>
          </a:bodyPr>
          <a:lstStyle/>
          <a:p>
            <a:r>
              <a:rPr lang="en-US" sz="4000" b="1" dirty="0" smtClean="0">
                <a:solidFill>
                  <a:srgbClr val="FFFFFF"/>
                </a:solidFill>
                <a:effectLst>
                  <a:outerShdw blurRad="50800" dist="38100" dir="2700000">
                    <a:srgbClr val="000000">
                      <a:alpha val="43000"/>
                    </a:srgbClr>
                  </a:outerShdw>
                </a:effectLst>
              </a:rPr>
              <a:t>“having </a:t>
            </a:r>
            <a:r>
              <a:rPr lang="en-US" sz="4000" b="1" dirty="0" smtClean="0">
                <a:solidFill>
                  <a:srgbClr val="FFFFFF"/>
                </a:solidFill>
                <a:effectLst>
                  <a:outerShdw blurRad="50800" dist="38100" dir="2700000">
                    <a:srgbClr val="000000">
                      <a:alpha val="43000"/>
                    </a:srgbClr>
                  </a:outerShdw>
                </a:effectLst>
              </a:rPr>
              <a:t>been </a:t>
            </a:r>
            <a:r>
              <a:rPr lang="en-US" sz="4000" b="1" u="sng" dirty="0" smtClean="0">
                <a:solidFill>
                  <a:schemeClr val="bg1"/>
                </a:solidFill>
                <a:effectLst>
                  <a:outerShdw blurRad="50800" dist="38100" dir="2700000">
                    <a:srgbClr val="000000">
                      <a:alpha val="43000"/>
                    </a:srgbClr>
                  </a:outerShdw>
                </a:effectLst>
              </a:rPr>
              <a:t>buried with Him in baptism</a:t>
            </a:r>
            <a:r>
              <a:rPr lang="en-US" sz="4000" b="1" dirty="0" smtClean="0">
                <a:solidFill>
                  <a:srgbClr val="FFFFFF"/>
                </a:solidFill>
                <a:effectLst>
                  <a:outerShdw blurRad="50800" dist="38100" dir="2700000">
                    <a:srgbClr val="000000">
                      <a:alpha val="43000"/>
                    </a:srgbClr>
                  </a:outerShdw>
                </a:effectLst>
              </a:rPr>
              <a:t>, in which you were also </a:t>
            </a:r>
            <a:r>
              <a:rPr lang="en-US" sz="4000" b="1" u="sng" dirty="0" smtClean="0">
                <a:solidFill>
                  <a:srgbClr val="FFFFFF"/>
                </a:solidFill>
                <a:effectLst>
                  <a:outerShdw blurRad="50800" dist="38100" dir="2700000">
                    <a:srgbClr val="000000">
                      <a:alpha val="43000"/>
                    </a:srgbClr>
                  </a:outerShdw>
                </a:effectLst>
              </a:rPr>
              <a:t>raised up with Him </a:t>
            </a:r>
            <a:r>
              <a:rPr lang="en-US" sz="4000" b="1" dirty="0" smtClean="0">
                <a:solidFill>
                  <a:srgbClr val="FFFFFF"/>
                </a:solidFill>
                <a:effectLst>
                  <a:outerShdw blurRad="50800" dist="38100" dir="2700000">
                    <a:srgbClr val="000000">
                      <a:alpha val="43000"/>
                    </a:srgbClr>
                  </a:outerShdw>
                </a:effectLst>
              </a:rPr>
              <a:t>through </a:t>
            </a:r>
            <a:r>
              <a:rPr lang="en-US" sz="4000" b="1" u="sng" dirty="0" smtClean="0">
                <a:solidFill>
                  <a:srgbClr val="FFFFFF"/>
                </a:solidFill>
                <a:effectLst>
                  <a:outerShdw blurRad="50800" dist="38100" dir="2700000">
                    <a:srgbClr val="000000">
                      <a:alpha val="43000"/>
                    </a:srgbClr>
                  </a:outerShdw>
                </a:effectLst>
              </a:rPr>
              <a:t>faith in the working of God</a:t>
            </a:r>
            <a:r>
              <a:rPr lang="en-US" sz="4000" b="1" dirty="0" smtClean="0">
                <a:solidFill>
                  <a:srgbClr val="FFFFFF"/>
                </a:solidFill>
                <a:effectLst>
                  <a:outerShdw blurRad="50800" dist="38100" dir="2700000">
                    <a:srgbClr val="000000">
                      <a:alpha val="43000"/>
                    </a:srgbClr>
                  </a:outerShdw>
                </a:effectLst>
              </a:rPr>
              <a:t>, who raised Him from the dead.</a:t>
            </a:r>
            <a:r>
              <a:rPr lang="en-US" sz="4000" b="1" dirty="0" smtClean="0">
                <a:solidFill>
                  <a:srgbClr val="FFFFFF"/>
                </a:solidFill>
                <a:effectLst>
                  <a:outerShdw blurRad="50800" dist="38100" dir="2700000">
                    <a:srgbClr val="000000">
                      <a:alpha val="43000"/>
                    </a:srgbClr>
                  </a:outerShdw>
                </a:effectLst>
              </a:rPr>
              <a:t> When </a:t>
            </a:r>
            <a:r>
              <a:rPr lang="en-US" sz="4000" b="1" u="sng" dirty="0" smtClean="0">
                <a:solidFill>
                  <a:srgbClr val="FFFFFF"/>
                </a:solidFill>
                <a:effectLst>
                  <a:outerShdw blurRad="50800" dist="38100" dir="2700000">
                    <a:srgbClr val="000000">
                      <a:alpha val="43000"/>
                    </a:srgbClr>
                  </a:outerShdw>
                </a:effectLst>
              </a:rPr>
              <a:t>you were dead</a:t>
            </a:r>
            <a:r>
              <a:rPr lang="en-US" sz="4000" b="1" u="sng" dirty="0" smtClean="0">
                <a:solidFill>
                  <a:srgbClr val="FFFFFF"/>
                </a:solidFill>
                <a:effectLst>
                  <a:outerShdw blurRad="50800" dist="38100" dir="2700000">
                    <a:srgbClr val="000000">
                      <a:alpha val="43000"/>
                    </a:srgbClr>
                  </a:outerShdw>
                </a:effectLst>
              </a:rPr>
              <a:t> </a:t>
            </a:r>
            <a:r>
              <a:rPr lang="en-US" sz="4000" b="1" dirty="0" smtClean="0">
                <a:solidFill>
                  <a:srgbClr val="FFFFFF"/>
                </a:solidFill>
                <a:effectLst>
                  <a:outerShdw blurRad="50800" dist="38100" dir="2700000">
                    <a:srgbClr val="000000">
                      <a:alpha val="43000"/>
                    </a:srgbClr>
                  </a:outerShdw>
                </a:effectLst>
              </a:rPr>
              <a:t>in </a:t>
            </a:r>
            <a:r>
              <a:rPr lang="en-US" sz="4000" b="1" dirty="0" smtClean="0">
                <a:solidFill>
                  <a:srgbClr val="FFFFFF"/>
                </a:solidFill>
                <a:effectLst>
                  <a:outerShdw blurRad="50800" dist="38100" dir="2700000">
                    <a:srgbClr val="000000">
                      <a:alpha val="43000"/>
                    </a:srgbClr>
                  </a:outerShdw>
                </a:effectLst>
              </a:rPr>
              <a:t>your transgressions and the </a:t>
            </a:r>
            <a:r>
              <a:rPr lang="en-US" sz="4000" b="1" dirty="0" err="1" smtClean="0">
                <a:solidFill>
                  <a:srgbClr val="FFFFFF"/>
                </a:solidFill>
                <a:effectLst>
                  <a:outerShdw blurRad="50800" dist="38100" dir="2700000">
                    <a:srgbClr val="000000">
                      <a:alpha val="43000"/>
                    </a:srgbClr>
                  </a:outerShdw>
                </a:effectLst>
              </a:rPr>
              <a:t>uncircumcision</a:t>
            </a:r>
            <a:r>
              <a:rPr lang="en-US" sz="4000" b="1" dirty="0" smtClean="0">
                <a:solidFill>
                  <a:srgbClr val="FFFFFF"/>
                </a:solidFill>
                <a:effectLst>
                  <a:outerShdw blurRad="50800" dist="38100" dir="2700000">
                    <a:srgbClr val="000000">
                      <a:alpha val="43000"/>
                    </a:srgbClr>
                  </a:outerShdw>
                </a:effectLst>
              </a:rPr>
              <a:t> of your flesh, </a:t>
            </a:r>
            <a:r>
              <a:rPr lang="en-US" sz="4000" b="1" u="sng" dirty="0" smtClean="0">
                <a:solidFill>
                  <a:srgbClr val="FFFFFF"/>
                </a:solidFill>
                <a:effectLst>
                  <a:outerShdw blurRad="50800" dist="38100" dir="2700000">
                    <a:srgbClr val="000000">
                      <a:alpha val="43000"/>
                    </a:srgbClr>
                  </a:outerShdw>
                </a:effectLst>
              </a:rPr>
              <a:t>He made you alive</a:t>
            </a:r>
            <a:r>
              <a:rPr lang="en-US" sz="4000" b="1" dirty="0" smtClean="0">
                <a:solidFill>
                  <a:srgbClr val="FFFFFF"/>
                </a:solidFill>
                <a:effectLst>
                  <a:outerShdw blurRad="50800" dist="38100" dir="2700000">
                    <a:srgbClr val="000000">
                      <a:alpha val="43000"/>
                    </a:srgbClr>
                  </a:outerShdw>
                </a:effectLst>
              </a:rPr>
              <a:t> together with Him, having </a:t>
            </a:r>
            <a:r>
              <a:rPr lang="en-US" sz="4000" b="1" u="sng" dirty="0" smtClean="0">
                <a:solidFill>
                  <a:srgbClr val="FFFFFF"/>
                </a:solidFill>
                <a:effectLst>
                  <a:outerShdw blurRad="50800" dist="38100" dir="2700000">
                    <a:srgbClr val="000000">
                      <a:alpha val="43000"/>
                    </a:srgbClr>
                  </a:outerShdw>
                </a:effectLst>
              </a:rPr>
              <a:t>forgiven us all our transgressions</a:t>
            </a:r>
            <a:r>
              <a:rPr lang="en-US" sz="4000" b="1" dirty="0" smtClean="0">
                <a:solidFill>
                  <a:srgbClr val="FFFFFF"/>
                </a:solidFill>
                <a:effectLst>
                  <a:outerShdw blurRad="50800" dist="38100" dir="2700000">
                    <a:srgbClr val="000000">
                      <a:alpha val="43000"/>
                    </a:srgbClr>
                  </a:outerShdw>
                </a:effectLst>
              </a:rPr>
              <a:t>,” </a:t>
            </a:r>
            <a:endParaRPr lang="en-US" sz="4000" b="1" dirty="0">
              <a:solidFill>
                <a:srgbClr val="FFFFFF"/>
              </a:solidFill>
              <a:effectLst>
                <a:outerShdw blurRad="50800" dist="38100" dir="2700000">
                  <a:srgbClr val="000000">
                    <a:alpha val="43000"/>
                  </a:srgbClr>
                </a:outerShdw>
              </a:effectLst>
              <a:latin typeface="Arial"/>
              <a:cs typeface="Aria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Jesus Miracle</a:t>
            </a:r>
            <a:endParaRPr lang="en-US" dirty="0"/>
          </a:p>
        </p:txBody>
      </p:sp>
      <p:sp>
        <p:nvSpPr>
          <p:cNvPr id="3" name="Subtitle 2"/>
          <p:cNvSpPr>
            <a:spLocks noGrp="1"/>
          </p:cNvSpPr>
          <p:nvPr>
            <p:ph type="subTitle" idx="1"/>
          </p:nvPr>
        </p:nvSpPr>
        <p:spPr/>
        <p:txBody>
          <a:bodyPr/>
          <a:lstStyle/>
          <a:p>
            <a:endParaRPr lang="en-US"/>
          </a:p>
        </p:txBody>
      </p:sp>
      <p:pic>
        <p:nvPicPr>
          <p:cNvPr id="4" name="Picture 3" descr="LORD-HaveMercy.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3293</TotalTime>
  <Words>759</Words>
  <Application>Microsoft Macintosh PowerPoint</Application>
  <PresentationFormat>On-screen Show (4:3)</PresentationFormat>
  <Paragraphs>45</Paragraphs>
  <Slides>4</Slides>
  <Notes>4</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Default Theme</vt:lpstr>
      <vt:lpstr>Jesus Miracle</vt:lpstr>
      <vt:lpstr>All Things Are Possible</vt:lpstr>
      <vt:lpstr>Colossians 2:12-13</vt:lpstr>
      <vt:lpstr>Jesus Miracle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Miracle</dc:title>
  <dc:creator>Phillip Shumake</dc:creator>
  <cp:lastModifiedBy>Phillip Shumake</cp:lastModifiedBy>
  <cp:revision>22</cp:revision>
  <dcterms:created xsi:type="dcterms:W3CDTF">2015-11-08T03:10:36Z</dcterms:created>
  <dcterms:modified xsi:type="dcterms:W3CDTF">2015-11-08T04:26:02Z</dcterms:modified>
</cp:coreProperties>
</file>