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65" r:id="rId6"/>
    <p:sldId id="266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670" autoAdjust="0"/>
  </p:normalViewPr>
  <p:slideViewPr>
    <p:cSldViewPr snapToGrid="0" snapToObjects="1">
      <p:cViewPr varScale="1">
        <p:scale>
          <a:sx n="59" d="100"/>
          <a:sy n="59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-135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7899B-8260-B746-AE95-7BA9AEFFF495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57019" y="105840"/>
            <a:ext cx="3558765" cy="266907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32601" y="3008939"/>
            <a:ext cx="6289177" cy="5912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806981" y="740895"/>
            <a:ext cx="1051019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D2122-9A60-734A-A422-71D797207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Today we are going to be </a:t>
            </a:r>
            <a:r>
              <a:rPr lang="en-US" sz="1800" b="1" u="sng" dirty="0" smtClean="0"/>
              <a:t>looking closer</a:t>
            </a:r>
            <a:r>
              <a:rPr lang="en-US" sz="1800" b="1" u="sng" baseline="0" dirty="0" smtClean="0"/>
              <a:t> </a:t>
            </a:r>
            <a:r>
              <a:rPr lang="en-US" sz="1800" baseline="0" dirty="0" smtClean="0"/>
              <a:t>at the practice of Infant Baptism.  I’ve actually been asked about this a few times this year, so please know, this is not a lesson to pick on any religious group but is prompted by questions for members here at East End.</a:t>
            </a:r>
          </a:p>
          <a:p>
            <a:endParaRPr lang="en-US" sz="1800" dirty="0" smtClean="0"/>
          </a:p>
          <a:p>
            <a:r>
              <a:rPr lang="en-US" sz="1800" dirty="0" smtClean="0"/>
              <a:t>This is a subject that is near and dear to our hearts because it connects to our family and our friends – and those are emotional bonds!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I can’t tell you exactly what your parents believed.  I can only look at the Scriptures and lead us in a study together.  So we are going to LOOK CLOSELY at 4 big ideas surrounding infant baptism and consider what God’s word says…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D2122-9A60-734A-A422-71D797207E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One reason some people teach and practice infant baptism is because they believe Circumcision and</a:t>
            </a:r>
            <a:r>
              <a:rPr lang="en-US" sz="1800" baseline="0" dirty="0" smtClean="0"/>
              <a:t> Baptism are essentially the same.  They view both as outward signs of the covenant.  Let’s examine this connection.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D2122-9A60-734A-A422-71D797207E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/>
              <a:t>http://</a:t>
            </a:r>
            <a:r>
              <a:rPr lang="en-US" sz="1800" dirty="0" err="1" smtClean="0"/>
              <a:t>www.lcms.org/faqs/doctrine</a:t>
            </a:r>
            <a:endParaRPr lang="en-US" sz="1800" dirty="0" smtClean="0"/>
          </a:p>
          <a:p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young child, a little boy, a little girl </a:t>
            </a:r>
          </a:p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Infants</a:t>
            </a:r>
          </a:p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children, little ones</a:t>
            </a:r>
          </a:p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infant</a:t>
            </a:r>
          </a:p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 (male) child just recently born</a:t>
            </a:r>
          </a:p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 more advanced child; of a mature child;</a:t>
            </a:r>
          </a:p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metaphorically. children (like children) in intellect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D2122-9A60-734A-A422-71D797207E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This is an assumption.  There are households without children.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D2122-9A60-734A-A422-71D797207E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7350" y="106363"/>
            <a:ext cx="3559175" cy="26685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Rom 5:14 – even specifically points out that we</a:t>
            </a:r>
            <a:r>
              <a:rPr lang="en-US" sz="2000" baseline="0" dirty="0" smtClean="0"/>
              <a:t> all sin in different ways – we all break different commandments  - not all sin is identical to </a:t>
            </a:r>
            <a:r>
              <a:rPr lang="en-US" sz="2000" baseline="0" dirty="0" err="1" smtClean="0"/>
              <a:t>adam’s</a:t>
            </a:r>
            <a:r>
              <a:rPr lang="en-US" sz="2000" baseline="0" dirty="0" smtClean="0"/>
              <a:t> sin.  Thus this passage PROVES that we are not lost because of Adam’s sin, but because of our OWN actions.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D2122-9A60-734A-A422-71D797207E4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Be Thankful for</a:t>
            </a:r>
            <a:r>
              <a:rPr lang="en-US" sz="2000" baseline="0" dirty="0" smtClean="0"/>
              <a:t> family that introduced you to God.</a:t>
            </a:r>
          </a:p>
          <a:p>
            <a:r>
              <a:rPr lang="en-US" sz="2000" baseline="0" dirty="0" smtClean="0"/>
              <a:t>Be Thankful for friends who have helped you study the Bible.</a:t>
            </a:r>
          </a:p>
          <a:p>
            <a:r>
              <a:rPr lang="en-US" sz="2000" baseline="0" dirty="0" smtClean="0"/>
              <a:t>Recognize what is lacking (Acts 19) and based on your good-hearted love for God – be baptized into Christ.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D2122-9A60-734A-A422-71D797207E4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D2122-9A60-734A-A422-71D797207E4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2248-6F52-1147-B0F4-9518474F28CC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4">
              <a:lumMod val="40000"/>
              <a:lumOff val="6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Infant baptism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nfant-baptism-Tit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&amp; Circumcision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989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Key Text: </a:t>
            </a:r>
            <a:r>
              <a:rPr lang="en-US" dirty="0" smtClean="0"/>
              <a:t>Colossians 2:9-15</a:t>
            </a:r>
          </a:p>
          <a:p>
            <a:r>
              <a:rPr lang="en-US" dirty="0" smtClean="0"/>
              <a:t>Baptism Is Like Circumcision in Some Ways, But Certainly Not In Every Way.</a:t>
            </a:r>
          </a:p>
          <a:p>
            <a:pPr lvl="1"/>
            <a:r>
              <a:rPr lang="en-US" dirty="0" smtClean="0"/>
              <a:t>Baptism Is Not For Males Only.</a:t>
            </a:r>
          </a:p>
          <a:p>
            <a:pPr lvl="1"/>
            <a:r>
              <a:rPr lang="en-US" dirty="0" smtClean="0"/>
              <a:t>Baptism Is Not The Choice of The Parents.</a:t>
            </a:r>
          </a:p>
          <a:p>
            <a:pPr lvl="1"/>
            <a:r>
              <a:rPr lang="en-US" dirty="0" smtClean="0"/>
              <a:t>Baptism Is Not A Physical Mark of Distinction.</a:t>
            </a:r>
          </a:p>
          <a:p>
            <a:r>
              <a:rPr lang="en-US" b="1" u="sng" dirty="0" smtClean="0"/>
              <a:t>Looking Closer: </a:t>
            </a:r>
            <a:r>
              <a:rPr lang="en-US" dirty="0" smtClean="0"/>
              <a:t>Baptism Is Similar Because It Involves The Figurative Removal of The Flesh. We Must Remember Baptism Is More Than A Sign.</a:t>
            </a:r>
          </a:p>
          <a:p>
            <a:pPr lvl="1"/>
            <a:r>
              <a:rPr lang="en-US" dirty="0" smtClean="0"/>
              <a:t>1 Peter 3:21, Acts 2:38, Romans 6:3-7</a:t>
            </a:r>
          </a:p>
          <a:p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&amp;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989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Key Text: </a:t>
            </a:r>
            <a:r>
              <a:rPr lang="en-US" dirty="0" smtClean="0"/>
              <a:t>Romans 10:17</a:t>
            </a:r>
          </a:p>
          <a:p>
            <a:r>
              <a:rPr lang="en-US" dirty="0" smtClean="0"/>
              <a:t>Some Believe That Infants Can Have Faith.</a:t>
            </a:r>
          </a:p>
          <a:p>
            <a:pPr lvl="1"/>
            <a:r>
              <a:rPr lang="en-US" dirty="0" smtClean="0"/>
              <a:t>“Baptism through the Word creates the faith necessary to receive salvation for infants. Infants can have faith.” (Lutheran Church Missouri Synod)</a:t>
            </a:r>
          </a:p>
          <a:p>
            <a:pPr lvl="1"/>
            <a:r>
              <a:rPr lang="en-US" dirty="0" smtClean="0"/>
              <a:t>Mark 10:13-14  “</a:t>
            </a:r>
            <a:r>
              <a:rPr lang="en-US" dirty="0" err="1" smtClean="0"/>
              <a:t>paidia</a:t>
            </a:r>
            <a:r>
              <a:rPr lang="en-US" dirty="0" smtClean="0"/>
              <a:t>”</a:t>
            </a:r>
          </a:p>
          <a:p>
            <a:r>
              <a:rPr lang="en-US" b="1" u="sng" dirty="0" smtClean="0"/>
              <a:t>Looking Closer: </a:t>
            </a:r>
            <a:r>
              <a:rPr lang="en-US" dirty="0" smtClean="0"/>
              <a:t>Two Details Stand Out…</a:t>
            </a:r>
          </a:p>
          <a:p>
            <a:pPr lvl="1"/>
            <a:r>
              <a:rPr lang="en-US" dirty="0" smtClean="0"/>
              <a:t>1.)  Jesus Commends Being Child-Like, </a:t>
            </a:r>
            <a:br>
              <a:rPr lang="en-US" dirty="0" smtClean="0"/>
            </a:br>
            <a:r>
              <a:rPr lang="en-US" dirty="0" smtClean="0"/>
              <a:t>Not Simply Being A Child. </a:t>
            </a:r>
          </a:p>
          <a:p>
            <a:pPr lvl="1"/>
            <a:r>
              <a:rPr lang="en-US" dirty="0" smtClean="0"/>
              <a:t>2.)  This Greek Word Can Also Refer To </a:t>
            </a:r>
            <a:br>
              <a:rPr lang="en-US" dirty="0" smtClean="0"/>
            </a:br>
            <a:r>
              <a:rPr lang="en-US" dirty="0" smtClean="0"/>
              <a:t>Much Older Children, Such As Mark 5:39-42.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&amp; Households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3265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Key Text: </a:t>
            </a:r>
            <a:r>
              <a:rPr lang="en-US" dirty="0" smtClean="0"/>
              <a:t>Acts 16:15, 31-34</a:t>
            </a:r>
          </a:p>
          <a:p>
            <a:pPr lvl="1"/>
            <a:r>
              <a:rPr lang="en-US" dirty="0" smtClean="0"/>
              <a:t>Acts 10:24,47-48, Acts 11:14</a:t>
            </a:r>
          </a:p>
          <a:p>
            <a:r>
              <a:rPr lang="en-US" dirty="0" smtClean="0"/>
              <a:t>Some Believe “Households” Demands Infants.</a:t>
            </a:r>
          </a:p>
          <a:p>
            <a:r>
              <a:rPr lang="en-US" dirty="0" smtClean="0"/>
              <a:t>Household Is Not A Precise Enough Term To Prove Infant Baptism.</a:t>
            </a:r>
          </a:p>
          <a:p>
            <a:pPr lvl="1"/>
            <a:r>
              <a:rPr lang="en-US" dirty="0" smtClean="0"/>
              <a:t>Household Can Refer To Servants (Matthew 24:45, Philippians 4:22)</a:t>
            </a:r>
          </a:p>
          <a:p>
            <a:r>
              <a:rPr lang="en-US" b="1" u="sng" dirty="0" smtClean="0"/>
              <a:t>Looking Closer: </a:t>
            </a:r>
            <a:r>
              <a:rPr lang="en-US" dirty="0" smtClean="0"/>
              <a:t>The Children of Christians Are Led To God Through Teaching &amp; Training, Not A Well-Meaning Ceremony. (2 Timothy 1:5)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&amp; Inherited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Key Text: </a:t>
            </a:r>
            <a:r>
              <a:rPr lang="en-US" dirty="0" smtClean="0"/>
              <a:t>Romans 5:12-14</a:t>
            </a:r>
          </a:p>
          <a:p>
            <a:r>
              <a:rPr lang="en-US" dirty="0" smtClean="0"/>
              <a:t>Some Believe Infants Must Be Baptized Because of Adam’s Original Sin.</a:t>
            </a:r>
          </a:p>
          <a:p>
            <a:r>
              <a:rPr lang="en-US" b="1" u="sng" dirty="0" smtClean="0"/>
              <a:t>Looking Closer: </a:t>
            </a:r>
            <a:r>
              <a:rPr lang="en-US" dirty="0" smtClean="0"/>
              <a:t>Romans </a:t>
            </a:r>
            <a:r>
              <a:rPr lang="en-US" dirty="0" smtClean="0"/>
              <a:t>5:12 Teaches That “All Sinned”, Not That All </a:t>
            </a:r>
            <a:r>
              <a:rPr lang="en-US" u="sng" dirty="0" smtClean="0"/>
              <a:t>Inherited</a:t>
            </a:r>
            <a:r>
              <a:rPr lang="en-US" dirty="0" smtClean="0"/>
              <a:t> Sin. We Are Guilty of The Sins We Commit, Not Our Ancestors.</a:t>
            </a:r>
          </a:p>
          <a:p>
            <a:pPr lvl="1"/>
            <a:r>
              <a:rPr lang="en-US" dirty="0" smtClean="0"/>
              <a:t>Ezekiel 18:20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Should I Be Baptized Now?</a:t>
            </a:r>
            <a:br>
              <a:rPr lang="en-US" dirty="0" smtClean="0"/>
            </a:br>
            <a:r>
              <a:rPr lang="en-US" dirty="0" smtClean="0"/>
              <a:t>Acts 19:1-5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you have faith based upon hearing the word of God? (Acts 16:31)</a:t>
            </a:r>
          </a:p>
          <a:p>
            <a:r>
              <a:rPr lang="en-US" dirty="0" smtClean="0"/>
              <a:t>Did you make a conscious choice to turn away from sin and to follow Jesus? (Acts 2:38)</a:t>
            </a:r>
          </a:p>
          <a:p>
            <a:r>
              <a:rPr lang="en-US" dirty="0" smtClean="0"/>
              <a:t>Did you openly confess Jesus Christ?</a:t>
            </a:r>
            <a:br>
              <a:rPr lang="en-US" dirty="0" smtClean="0"/>
            </a:br>
            <a:r>
              <a:rPr lang="en-US" dirty="0" smtClean="0"/>
              <a:t>(Romans 10:8-10)</a:t>
            </a:r>
          </a:p>
          <a:p>
            <a:r>
              <a:rPr lang="en-US" dirty="0" smtClean="0"/>
              <a:t>Were you fully immersed for the forgiveness of your sins? (Acts 22:16)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Infant baptism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nfant-baptism-Tit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367</TotalTime>
  <Words>651</Words>
  <Application>Microsoft Office PowerPoint</Application>
  <PresentationFormat>On-screen Show (4:3)</PresentationFormat>
  <Paragraphs>65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Theme</vt:lpstr>
      <vt:lpstr>Infant baptism</vt:lpstr>
      <vt:lpstr>Baptism &amp; Circumcision </vt:lpstr>
      <vt:lpstr>Baptism &amp; Faith</vt:lpstr>
      <vt:lpstr>Baptism &amp; Households</vt:lpstr>
      <vt:lpstr>Baptism &amp; Inherited Sin</vt:lpstr>
      <vt:lpstr>Should I Be Baptized Now? Acts 19:1-5</vt:lpstr>
      <vt:lpstr>Infant baptism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Infant baptism</dc:title>
  <dc:creator>Phillip Shumake</dc:creator>
  <cp:lastModifiedBy>East End</cp:lastModifiedBy>
  <cp:revision>29</cp:revision>
  <dcterms:created xsi:type="dcterms:W3CDTF">2015-11-29T00:50:02Z</dcterms:created>
  <dcterms:modified xsi:type="dcterms:W3CDTF">2015-11-29T14:20:22Z</dcterms:modified>
</cp:coreProperties>
</file>