
<file path=[Content_Types].xml><?xml version="1.0" encoding="utf-8"?>
<Types xmlns="http://schemas.openxmlformats.org/package/2006/content-types">
  <Override PartName="/ppt/slides/slide5.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56" r:id="rId2"/>
    <p:sldId id="264" r:id="rId3"/>
    <p:sldId id="267" r:id="rId4"/>
    <p:sldId id="268" r:id="rId5"/>
    <p:sldId id="269" r:id="rId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clrMru>
    <a:srgbClr val="EACD71"/>
    <a:srgbClr val="EDE5A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7204" autoAdjust="0"/>
  </p:normalViewPr>
  <p:slideViewPr>
    <p:cSldViewPr snapToGrid="0" snapToObjects="1">
      <p:cViewPr varScale="1">
        <p:scale>
          <a:sx n="56" d="100"/>
          <a:sy n="56" d="100"/>
        </p:scale>
        <p:origin x="-522"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56" d="100"/>
          <a:sy n="56" d="100"/>
        </p:scale>
        <p:origin x="-1350"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143A36-ED21-7E42-831B-C10AD4624F25}" type="datetimeFigureOut">
              <a:rPr lang="en-US" smtClean="0"/>
              <a:pPr/>
              <a:t>12/20/2015</a:t>
            </a:fld>
            <a:endParaRPr lang="en-US"/>
          </a:p>
        </p:txBody>
      </p:sp>
      <p:sp>
        <p:nvSpPr>
          <p:cNvPr id="4" name="Slide Image Placeholder 3"/>
          <p:cNvSpPr>
            <a:spLocks noGrp="1" noRot="1" noChangeAspect="1"/>
          </p:cNvSpPr>
          <p:nvPr>
            <p:ph type="sldImg" idx="2"/>
          </p:nvPr>
        </p:nvSpPr>
        <p:spPr>
          <a:xfrm>
            <a:off x="1657020" y="141463"/>
            <a:ext cx="3604119" cy="2703089"/>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57011" y="3069419"/>
            <a:ext cx="6257294" cy="583643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5830092" y="457200"/>
            <a:ext cx="684213" cy="457200"/>
          </a:xfrm>
          <a:prstGeom prst="rect">
            <a:avLst/>
          </a:prstGeom>
        </p:spPr>
        <p:txBody>
          <a:bodyPr vert="horz" lIns="91440" tIns="45720" rIns="91440" bIns="45720" rtlCol="0" anchor="b"/>
          <a:lstStyle>
            <a:lvl1pPr algn="r">
              <a:defRPr sz="1200"/>
            </a:lvl1pPr>
          </a:lstStyle>
          <a:p>
            <a:fld id="{4C56B389-0EC9-CA4B-A250-AEBEB8F10FB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141288"/>
            <a:ext cx="3603625" cy="2703512"/>
          </a:xfrm>
        </p:spPr>
      </p:sp>
      <p:sp>
        <p:nvSpPr>
          <p:cNvPr id="3" name="Notes Placeholder 2"/>
          <p:cNvSpPr>
            <a:spLocks noGrp="1"/>
          </p:cNvSpPr>
          <p:nvPr>
            <p:ph type="body" idx="1"/>
          </p:nvPr>
        </p:nvSpPr>
        <p:spPr/>
        <p:txBody>
          <a:bodyPr>
            <a:normAutofit/>
          </a:bodyPr>
          <a:lstStyle/>
          <a:p>
            <a:r>
              <a:rPr lang="en-US" sz="1400" kern="1200" dirty="0" smtClean="0">
                <a:solidFill>
                  <a:schemeClr val="tx1"/>
                </a:solidFill>
                <a:latin typeface="+mn-lt"/>
                <a:ea typeface="+mn-ea"/>
                <a:cs typeface="+mn-cs"/>
              </a:rPr>
              <a:t>***When someone special</a:t>
            </a:r>
            <a:r>
              <a:rPr lang="en-US" sz="1400" kern="1200" baseline="0" dirty="0" smtClean="0">
                <a:solidFill>
                  <a:schemeClr val="tx1"/>
                </a:solidFill>
                <a:latin typeface="+mn-lt"/>
                <a:ea typeface="+mn-ea"/>
                <a:cs typeface="+mn-cs"/>
              </a:rPr>
              <a:t> shows up, who we thought was far away, our first response is often: How did you get here?  Intellectually we know, they came by plane, or boat, or train or car – but we know there is more to the story…</a:t>
            </a:r>
          </a:p>
          <a:p>
            <a:endParaRPr lang="en-US" sz="1400" kern="1200" baseline="0" dirty="0" smtClean="0">
              <a:solidFill>
                <a:schemeClr val="tx1"/>
              </a:solidFill>
              <a:latin typeface="+mn-lt"/>
              <a:ea typeface="+mn-ea"/>
              <a:cs typeface="+mn-cs"/>
            </a:endParaRPr>
          </a:p>
          <a:p>
            <a:r>
              <a:rPr lang="en-US" sz="1400" kern="1200" baseline="0" dirty="0" smtClean="0">
                <a:solidFill>
                  <a:schemeClr val="tx1"/>
                </a:solidFill>
                <a:latin typeface="+mn-lt"/>
                <a:ea typeface="+mn-ea"/>
                <a:cs typeface="+mn-cs"/>
              </a:rPr>
              <a:t>Perhaps it’s a solider whose been overseas, who tells us: their commanding officer gave them the leave they were hoping for…</a:t>
            </a:r>
          </a:p>
          <a:p>
            <a:r>
              <a:rPr lang="en-US" sz="1400" kern="1200" baseline="0" dirty="0" smtClean="0">
                <a:solidFill>
                  <a:schemeClr val="tx1"/>
                </a:solidFill>
                <a:latin typeface="+mn-lt"/>
                <a:ea typeface="+mn-ea"/>
                <a:cs typeface="+mn-cs"/>
              </a:rPr>
              <a:t>Maybe it’s the family member who couldn’t afford a plane ticket, but their friends all chipped to buy the ticket as a gift….</a:t>
            </a:r>
          </a:p>
          <a:p>
            <a:r>
              <a:rPr lang="en-US" sz="1400" kern="1200" baseline="0" dirty="0" smtClean="0">
                <a:solidFill>
                  <a:schemeClr val="tx1"/>
                </a:solidFill>
                <a:latin typeface="+mn-lt"/>
                <a:ea typeface="+mn-ea"/>
                <a:cs typeface="+mn-cs"/>
              </a:rPr>
              <a:t>Or even the wonderful friend whose been planning this surprise for months, but wanted to see the expression of joy on your face so they kept it a secret….</a:t>
            </a:r>
          </a:p>
          <a:p>
            <a:endParaRPr lang="en-US" sz="1400" kern="1200" baseline="0" dirty="0" smtClean="0">
              <a:solidFill>
                <a:schemeClr val="tx1"/>
              </a:solidFill>
              <a:latin typeface="+mn-lt"/>
              <a:ea typeface="+mn-ea"/>
              <a:cs typeface="+mn-cs"/>
            </a:endParaRPr>
          </a:p>
          <a:p>
            <a:r>
              <a:rPr lang="en-US" sz="1400" kern="1200" baseline="0" dirty="0" smtClean="0">
                <a:solidFill>
                  <a:schemeClr val="tx1"/>
                </a:solidFill>
                <a:latin typeface="+mn-lt"/>
                <a:ea typeface="+mn-ea"/>
                <a:cs typeface="+mn-cs"/>
              </a:rPr>
              <a:t>When we ask “How did you get here” we know there’s a story.  And today, we are asking “HOW” did JESUS get here?  He was in HEAVEN, and yet He came as Immanuel, God with Us.</a:t>
            </a:r>
          </a:p>
          <a:p>
            <a:endParaRPr lang="en-US" sz="1400" kern="1200" baseline="0" dirty="0" smtClean="0">
              <a:solidFill>
                <a:schemeClr val="tx1"/>
              </a:solidFill>
              <a:latin typeface="+mn-lt"/>
              <a:ea typeface="+mn-ea"/>
              <a:cs typeface="+mn-cs"/>
            </a:endParaRPr>
          </a:p>
          <a:p>
            <a:r>
              <a:rPr lang="en-US" sz="1400" kern="1200" dirty="0" smtClean="0">
                <a:solidFill>
                  <a:schemeClr val="tx1"/>
                </a:solidFill>
                <a:latin typeface="+mn-lt"/>
                <a:ea typeface="+mn-ea"/>
                <a:cs typeface="+mn-cs"/>
              </a:rPr>
              <a:t>He</a:t>
            </a:r>
            <a:r>
              <a:rPr lang="en-US" sz="1400" kern="1200" baseline="0" dirty="0" smtClean="0">
                <a:solidFill>
                  <a:schemeClr val="tx1"/>
                </a:solidFill>
                <a:latin typeface="+mn-lt"/>
                <a:ea typeface="+mn-ea"/>
                <a:cs typeface="+mn-cs"/>
              </a:rPr>
              <a:t> is the MOST special person to EVER arrive, and it is an AMAZING STORY that God wants us to know, because it inspires us to be more like HIM.  In the gospel of Luke, we find several great details about Jesus arrival.  None of them tell us exactly “when” he came.  That date is unrecorded and unknown, and ultimately unimportant…but HOW HE CAME is extremely important and God used Luke to fill us in on the essential lessons…</a:t>
            </a:r>
          </a:p>
          <a:p>
            <a:endParaRPr lang="en-US" sz="1400" kern="1200" baseline="0" dirty="0" smtClean="0">
              <a:solidFill>
                <a:schemeClr val="tx1"/>
              </a:solidFill>
              <a:latin typeface="+mn-lt"/>
              <a:ea typeface="+mn-ea"/>
              <a:cs typeface="+mn-cs"/>
            </a:endParaRPr>
          </a:p>
          <a:p>
            <a:endParaRPr lang="en-US" sz="1400" kern="1200" dirty="0" smtClean="0">
              <a:solidFill>
                <a:schemeClr val="tx1"/>
              </a:solidFill>
              <a:latin typeface="+mn-lt"/>
              <a:ea typeface="+mn-ea"/>
              <a:cs typeface="+mn-cs"/>
            </a:endParaRPr>
          </a:p>
          <a:p>
            <a:r>
              <a:rPr lang="en-US" sz="1400" kern="1200" dirty="0" smtClean="0">
                <a:solidFill>
                  <a:schemeClr val="tx1"/>
                </a:solidFill>
                <a:latin typeface="+mn-lt"/>
                <a:ea typeface="+mn-ea"/>
                <a:cs typeface="+mn-cs"/>
              </a:rPr>
              <a:t>Not when, but How.    How He Came… we rejoice in it! </a:t>
            </a:r>
            <a:r>
              <a:rPr lang="en-US" sz="1400" dirty="0" smtClean="0"/>
              <a:t>  </a:t>
            </a:r>
            <a:r>
              <a:rPr lang="en-US" sz="1400" kern="1200" dirty="0" smtClean="0">
                <a:solidFill>
                  <a:schemeClr val="tx1"/>
                </a:solidFill>
                <a:latin typeface="+mn-lt"/>
                <a:ea typeface="+mn-ea"/>
                <a:cs typeface="+mn-cs"/>
              </a:rPr>
              <a:t>HOW Jesus came is emphasized to show the miraculous power put forth all with one end in mind: salvation.</a:t>
            </a:r>
            <a:endParaRPr lang="en-US" sz="1400" dirty="0"/>
          </a:p>
        </p:txBody>
      </p:sp>
      <p:sp>
        <p:nvSpPr>
          <p:cNvPr id="4" name="Slide Number Placeholder 3"/>
          <p:cNvSpPr>
            <a:spLocks noGrp="1"/>
          </p:cNvSpPr>
          <p:nvPr>
            <p:ph type="sldNum" sz="quarter" idx="10"/>
          </p:nvPr>
        </p:nvSpPr>
        <p:spPr/>
        <p:txBody>
          <a:bodyPr/>
          <a:lstStyle/>
          <a:p>
            <a:fld id="{4C56B389-0EC9-CA4B-A250-AEBEB8F10FB6}"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BY DECREE of GOD.  Joseph &amp; Mary were about to begin their life together.  But God decides it will begin with an added blessing.  God sends Gabriel to deliver this </a:t>
            </a:r>
            <a:r>
              <a:rPr lang="en-US" sz="1400" dirty="0" err="1" smtClean="0"/>
              <a:t>unbelieveable</a:t>
            </a:r>
            <a:r>
              <a:rPr lang="en-US" sz="1400" dirty="0" smtClean="0"/>
              <a:t> message.</a:t>
            </a:r>
          </a:p>
          <a:p>
            <a:endParaRPr lang="en-US" sz="1400" dirty="0" smtClean="0"/>
          </a:p>
          <a:p>
            <a:r>
              <a:rPr lang="en-US" sz="1400" dirty="0" smtClean="0"/>
              <a:t>*Great reminder that God acts on HIS time table, in His ways.  And reveals His plan to man so that we can respond.</a:t>
            </a:r>
          </a:p>
          <a:p>
            <a:endParaRPr lang="en-US" sz="1400" dirty="0" smtClean="0"/>
          </a:p>
          <a:p>
            <a:r>
              <a:rPr lang="en-US" sz="1400" dirty="0" smtClean="0"/>
              <a:t>BYT BIRTH TO MARY:  Flesh and Blood child.  A body that would one day be crucified.  He</a:t>
            </a:r>
            <a:r>
              <a:rPr lang="en-US" sz="1400" baseline="0" dirty="0" smtClean="0"/>
              <a:t> came as a man.  A child that would grow and experience all the things in life we experience.</a:t>
            </a:r>
            <a:endParaRPr lang="en-US" sz="1400" dirty="0" smtClean="0"/>
          </a:p>
          <a:p>
            <a:endParaRPr lang="en-US" sz="1400" dirty="0" smtClean="0"/>
          </a:p>
          <a:p>
            <a:r>
              <a:rPr lang="en-US" sz="1400" dirty="0" smtClean="0"/>
              <a:t>LINE OF DAVID:  </a:t>
            </a:r>
            <a:r>
              <a:rPr lang="en-US" sz="1400" baseline="0" dirty="0" smtClean="0"/>
              <a:t>Because He CAME TO BE KING.  </a:t>
            </a:r>
            <a:r>
              <a:rPr lang="en-US" sz="1400" dirty="0" smtClean="0"/>
              <a:t>  </a:t>
            </a:r>
            <a:r>
              <a:rPr lang="en-US" sz="1400" baseline="0" dirty="0" smtClean="0"/>
              <a:t>In a time of monarch’s and dynasty’s – Mary was just told.  Your son is the next KING!</a:t>
            </a:r>
            <a:r>
              <a:rPr lang="en-US" sz="1400" dirty="0" smtClean="0"/>
              <a:t>  </a:t>
            </a:r>
            <a:r>
              <a:rPr lang="en-US" sz="1400" baseline="0" dirty="0" smtClean="0"/>
              <a:t>** He came so that WE COULD JOIN HIS KINGDOM!</a:t>
            </a:r>
          </a:p>
          <a:p>
            <a:endParaRPr lang="en-US" sz="1400" baseline="0" dirty="0" smtClean="0"/>
          </a:p>
          <a:p>
            <a:r>
              <a:rPr lang="en-US" sz="1400" baseline="0" dirty="0" smtClean="0"/>
              <a:t>Luke 1:35 – this is a good verse for learning about the Trinity (3 in 1).</a:t>
            </a:r>
          </a:p>
          <a:p>
            <a:endParaRPr lang="en-US" sz="1400" baseline="0" dirty="0" smtClean="0"/>
          </a:p>
          <a:p>
            <a:r>
              <a:rPr lang="en-US" sz="1400" baseline="0" dirty="0" smtClean="0"/>
              <a:t>THE POWER OF GOD:  Filled with the Spirit – Power of the Most</a:t>
            </a:r>
            <a:r>
              <a:rPr lang="en-US" sz="1400" dirty="0" smtClean="0"/>
              <a:t> High…</a:t>
            </a:r>
            <a:endParaRPr lang="en-US" sz="1400" baseline="0" dirty="0" smtClean="0"/>
          </a:p>
          <a:p>
            <a:endParaRPr lang="en-US" sz="1400" baseline="0" dirty="0" smtClean="0"/>
          </a:p>
          <a:p>
            <a:r>
              <a:rPr lang="en-US" sz="1400" baseline="0" dirty="0" smtClean="0"/>
              <a:t>Vs. 37 – The Impossible Is Possible with God.</a:t>
            </a:r>
          </a:p>
          <a:p>
            <a:endParaRPr lang="en-US" sz="1400" baseline="0" dirty="0" smtClean="0"/>
          </a:p>
          <a:p>
            <a:r>
              <a:rPr lang="en-US" sz="1400" baseline="0" dirty="0" smtClean="0"/>
              <a:t>God Brings Life.</a:t>
            </a:r>
          </a:p>
          <a:p>
            <a:r>
              <a:rPr lang="en-US" sz="1400" baseline="0" dirty="0" smtClean="0"/>
              <a:t>God Keeps Promises.</a:t>
            </a:r>
          </a:p>
          <a:p>
            <a:r>
              <a:rPr lang="en-US" sz="1400" baseline="0" dirty="0" smtClean="0"/>
              <a:t>God Has All Power.</a:t>
            </a:r>
          </a:p>
          <a:p>
            <a:r>
              <a:rPr lang="en-US" sz="1400" baseline="0" dirty="0" smtClean="0"/>
              <a:t>God Sees His Servants.</a:t>
            </a:r>
          </a:p>
          <a:p>
            <a:r>
              <a:rPr lang="en-US" sz="1400" baseline="0" dirty="0" smtClean="0"/>
              <a:t>God Is Working His Plan.</a:t>
            </a:r>
            <a:endParaRPr lang="en-US" sz="1400" dirty="0"/>
          </a:p>
        </p:txBody>
      </p:sp>
      <p:sp>
        <p:nvSpPr>
          <p:cNvPr id="4" name="Slide Number Placeholder 3"/>
          <p:cNvSpPr>
            <a:spLocks noGrp="1"/>
          </p:cNvSpPr>
          <p:nvPr>
            <p:ph type="sldNum" sz="quarter" idx="10"/>
          </p:nvPr>
        </p:nvSpPr>
        <p:spPr/>
        <p:txBody>
          <a:bodyPr/>
          <a:lstStyle/>
          <a:p>
            <a:fld id="{4C56B389-0EC9-CA4B-A250-AEBEB8F10FB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Some</a:t>
            </a:r>
            <a:r>
              <a:rPr lang="en-US" sz="1600" baseline="0" dirty="0" smtClean="0"/>
              <a:t> of you Drive a Toyota </a:t>
            </a:r>
            <a:r>
              <a:rPr lang="en-US" sz="1600" baseline="0" dirty="0" err="1" smtClean="0"/>
              <a:t>ForeRunner</a:t>
            </a:r>
            <a:r>
              <a:rPr lang="en-US" sz="1600" baseline="0" dirty="0" smtClean="0"/>
              <a:t>, but that not what we are talking about…we are talking about One who Runs Before.  Someone who announces your coming.  WHO gets one of those…?  I’ll tell you who: Royalty.</a:t>
            </a:r>
          </a:p>
          <a:p>
            <a:endParaRPr lang="en-US" sz="1600" baseline="0" dirty="0" smtClean="0"/>
          </a:p>
          <a:p>
            <a:r>
              <a:rPr lang="en-US" sz="1600" baseline="0" dirty="0" smtClean="0"/>
              <a:t>Kings are who have their entrance announced and proclaimed.  So Jesus is given a Forerunner.</a:t>
            </a:r>
          </a:p>
          <a:p>
            <a:endParaRPr lang="en-US" sz="1600" baseline="0" dirty="0" smtClean="0"/>
          </a:p>
          <a:p>
            <a:r>
              <a:rPr lang="en-US" sz="1600" baseline="0" dirty="0" smtClean="0"/>
              <a:t>When </a:t>
            </a:r>
            <a:r>
              <a:rPr lang="en-US" sz="1600" baseline="0" dirty="0" err="1" smtClean="0"/>
              <a:t>Zacarias</a:t>
            </a:r>
            <a:r>
              <a:rPr lang="en-US" sz="1600" baseline="0" dirty="0" smtClean="0"/>
              <a:t> names his son JOHN in keeping with the angel’s message, his</a:t>
            </a:r>
            <a:r>
              <a:rPr lang="en-US" sz="1600" dirty="0" smtClean="0"/>
              <a:t> mouth is opened and he prophesies about John’s life and connection with Jesus.</a:t>
            </a:r>
          </a:p>
          <a:p>
            <a:endParaRPr lang="en-US" sz="1600" baseline="0" dirty="0" smtClean="0"/>
          </a:p>
          <a:p>
            <a:endParaRPr lang="en-US" sz="1600" dirty="0" smtClean="0"/>
          </a:p>
          <a:p>
            <a:r>
              <a:rPr lang="en-US" sz="1600" baseline="0" dirty="0" smtClean="0"/>
              <a:t>ANGELIC:</a:t>
            </a:r>
            <a:r>
              <a:rPr lang="en-US" sz="1600" dirty="0" smtClean="0"/>
              <a:t>  We should be in awe.  The Word Became Flesh – God dwelt among men!</a:t>
            </a:r>
          </a:p>
          <a:p>
            <a:endParaRPr lang="en-US" sz="1600" baseline="0" dirty="0" smtClean="0"/>
          </a:p>
          <a:p>
            <a:r>
              <a:rPr lang="en-US" sz="1600" dirty="0" smtClean="0"/>
              <a:t>LOVE &amp; HATED:  Worshipped by the wise men, but so hated by Herod that he tried to kill him. Joseph, Mary and Jesus became refugees, fleeing to Egypt.  *throughout his life – Jesus was still loved by some and hated by others.  Today, is no different.  We need to decide if we love and welcome HIM as our King – or if we are trying rule.</a:t>
            </a:r>
            <a:r>
              <a:rPr lang="en-US" sz="1600" baseline="0" dirty="0" smtClean="0"/>
              <a:t> </a:t>
            </a:r>
            <a:endParaRPr lang="en-US" sz="1600" dirty="0"/>
          </a:p>
        </p:txBody>
      </p:sp>
      <p:sp>
        <p:nvSpPr>
          <p:cNvPr id="4" name="Slide Number Placeholder 3"/>
          <p:cNvSpPr>
            <a:spLocks noGrp="1"/>
          </p:cNvSpPr>
          <p:nvPr>
            <p:ph type="sldNum" sz="quarter" idx="10"/>
          </p:nvPr>
        </p:nvSpPr>
        <p:spPr/>
        <p:txBody>
          <a:bodyPr/>
          <a:lstStyle/>
          <a:p>
            <a:fld id="{4C56B389-0EC9-CA4B-A250-AEBEB8F10FB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smtClean="0"/>
              <a:t>As Christians, we might be curious about WHEN Jesus was born – but it is FAR more important that we be aware of HOW He came into this world…</a:t>
            </a:r>
          </a:p>
          <a:p>
            <a:endParaRPr lang="en-US" sz="1800" dirty="0" smtClean="0"/>
          </a:p>
          <a:p>
            <a:r>
              <a:rPr lang="en-US" sz="1800" dirty="0" smtClean="0"/>
              <a:t>Learning about this event helps us as Christians in several ways.</a:t>
            </a:r>
          </a:p>
          <a:p>
            <a:endParaRPr lang="en-US" sz="1800" dirty="0" smtClean="0"/>
          </a:p>
          <a:p>
            <a:r>
              <a:rPr lang="en-US" sz="1800" dirty="0" smtClean="0"/>
              <a:t>First – It helps us understand What JESUS is capable of.  Impossible Miracles &amp; Blessings.  “above all we ask or think…”</a:t>
            </a:r>
          </a:p>
          <a:p>
            <a:endParaRPr lang="en-US" sz="1800" dirty="0" smtClean="0"/>
          </a:p>
          <a:p>
            <a:r>
              <a:rPr lang="en-US" sz="1800" dirty="0" smtClean="0"/>
              <a:t>Second – It inspires our trust.</a:t>
            </a:r>
          </a:p>
          <a:p>
            <a:endParaRPr lang="en-US" sz="1800" dirty="0" smtClean="0"/>
          </a:p>
          <a:p>
            <a:r>
              <a:rPr lang="en-US" sz="1800" dirty="0" smtClean="0"/>
              <a:t>Third – we don’t have to feel overlooked.  We have a Father who is watching and acting with Mercy.</a:t>
            </a:r>
          </a:p>
          <a:p>
            <a:endParaRPr lang="en-US" sz="1800" dirty="0" smtClean="0"/>
          </a:p>
          <a:p>
            <a:r>
              <a:rPr lang="en-US" sz="1800" dirty="0" smtClean="0"/>
              <a:t>Fourth – HOW HE CAME is an unforgettable event. Telling His Story really sticks with us in our memory!  It is SO REMARKABLE, we just have to tell others that He came…and that he died for our sins.</a:t>
            </a:r>
            <a:endParaRPr lang="en-US" sz="1800" dirty="0"/>
          </a:p>
        </p:txBody>
      </p:sp>
      <p:sp>
        <p:nvSpPr>
          <p:cNvPr id="4" name="Slide Number Placeholder 3"/>
          <p:cNvSpPr>
            <a:spLocks noGrp="1"/>
          </p:cNvSpPr>
          <p:nvPr>
            <p:ph type="sldNum" sz="quarter" idx="10"/>
          </p:nvPr>
        </p:nvSpPr>
        <p:spPr/>
        <p:txBody>
          <a:bodyPr/>
          <a:lstStyle/>
          <a:p>
            <a:fld id="{4C56B389-0EC9-CA4B-A250-AEBEB8F10FB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57350" y="141288"/>
            <a:ext cx="3603625" cy="2703512"/>
          </a:xfrm>
        </p:spPr>
      </p:sp>
      <p:sp>
        <p:nvSpPr>
          <p:cNvPr id="3" name="Notes Placeholder 2"/>
          <p:cNvSpPr>
            <a:spLocks noGrp="1"/>
          </p:cNvSpPr>
          <p:nvPr>
            <p:ph type="body" idx="1"/>
          </p:nvPr>
        </p:nvSpPr>
        <p:spPr/>
        <p:txBody>
          <a:bodyPr>
            <a:normAutofit/>
          </a:bodyPr>
          <a:lstStyle/>
          <a:p>
            <a:r>
              <a:rPr lang="en-US" sz="1800" kern="1200" dirty="0" smtClean="0">
                <a:solidFill>
                  <a:schemeClr val="tx1"/>
                </a:solidFill>
                <a:latin typeface="+mn-lt"/>
                <a:ea typeface="+mn-ea"/>
                <a:cs typeface="+mn-cs"/>
              </a:rPr>
              <a:t>HOW Jesus came is an exciting and beautiful event.</a:t>
            </a:r>
          </a:p>
          <a:p>
            <a:endParaRPr lang="en-US" sz="1800" kern="1200" dirty="0" smtClean="0">
              <a:solidFill>
                <a:schemeClr val="tx1"/>
              </a:solidFill>
              <a:latin typeface="+mn-lt"/>
              <a:ea typeface="+mn-ea"/>
              <a:cs typeface="+mn-cs"/>
            </a:endParaRPr>
          </a:p>
          <a:p>
            <a:r>
              <a:rPr lang="en-US" sz="1800" kern="1200" dirty="0" smtClean="0">
                <a:solidFill>
                  <a:schemeClr val="tx1"/>
                </a:solidFill>
                <a:latin typeface="+mn-lt"/>
                <a:ea typeface="+mn-ea"/>
                <a:cs typeface="+mn-cs"/>
              </a:rPr>
              <a:t>But if this</a:t>
            </a:r>
            <a:r>
              <a:rPr lang="en-US" sz="1800" kern="1200" baseline="0" dirty="0" smtClean="0">
                <a:solidFill>
                  <a:schemeClr val="tx1"/>
                </a:solidFill>
                <a:latin typeface="+mn-lt"/>
                <a:ea typeface="+mn-ea"/>
                <a:cs typeface="+mn-cs"/>
              </a:rPr>
              <a:t> passage touches your heart – there is one more thing you need to know. HE IS COMING BACK.  And when Jesus returns, He will arrive VICTORIOUSLY, RAISING THE DEAD, and JUDGING all who ever lived.</a:t>
            </a:r>
          </a:p>
          <a:p>
            <a:endParaRPr lang="en-US" sz="1800" kern="1200" baseline="0" dirty="0" smtClean="0">
              <a:solidFill>
                <a:schemeClr val="tx1"/>
              </a:solidFill>
              <a:latin typeface="+mn-lt"/>
              <a:ea typeface="+mn-ea"/>
              <a:cs typeface="+mn-cs"/>
            </a:endParaRPr>
          </a:p>
          <a:p>
            <a:r>
              <a:rPr lang="en-US" sz="1800" kern="1200" baseline="0" dirty="0" smtClean="0">
                <a:solidFill>
                  <a:schemeClr val="tx1"/>
                </a:solidFill>
                <a:latin typeface="+mn-lt"/>
                <a:ea typeface="+mn-ea"/>
                <a:cs typeface="+mn-cs"/>
              </a:rPr>
              <a:t>The only way to be ready for that great day of Judgment, so that we can be welcomed into heaven, is to choose to follow Jesus while we live here on earth.</a:t>
            </a:r>
            <a:endParaRPr lang="en-US" sz="18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C56B389-0EC9-CA4B-A250-AEBEB8F10FB6}"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4DE2248-6F52-1147-B0F4-9518474F28CC}" type="datetimeFigureOut">
              <a:rPr lang="en-US" smtClean="0"/>
              <a:pPr/>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DE2248-6F52-1147-B0F4-9518474F28CC}" type="datetimeFigureOut">
              <a:rPr lang="en-US" smtClean="0"/>
              <a:pPr/>
              <a:t>12/20/2015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DE2248-6F52-1147-B0F4-9518474F28CC}" type="datetimeFigureOut">
              <a:rPr lang="en-US" smtClean="0"/>
              <a:pPr/>
              <a:t>12/20/2015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4DE2248-6F52-1147-B0F4-9518474F28CC}" type="datetimeFigureOut">
              <a:rPr lang="en-US" smtClean="0"/>
              <a:pPr/>
              <a:t>12/20/2015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4DE2248-6F52-1147-B0F4-9518474F28CC}" type="datetimeFigureOut">
              <a:rPr lang="en-US" smtClean="0"/>
              <a:pPr/>
              <a:t>12/20/2015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DE2248-6F52-1147-B0F4-9518474F28CC}" type="datetimeFigureOut">
              <a:rPr lang="en-US" smtClean="0"/>
              <a:pPr/>
              <a:t>12/20/2015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12/20/2015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DE2248-6F52-1147-B0F4-9518474F28CC}" type="datetimeFigureOut">
              <a:rPr lang="en-US" smtClean="0"/>
              <a:pPr/>
              <a:t>12/20/2015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A980E8-25D5-DA44-82EC-4B4C3575DFA3}" type="slidenum">
              <a:rPr lang="en-US" smtClean="0"/>
              <a:pPr/>
              <a:t>‹#›</a:t>
            </a:fld>
            <a:endParaRPr lang="en-US"/>
          </a:p>
        </p:txBody>
      </p:sp>
    </p:spTree>
  </p:cSld>
  <p:clrMapOvr>
    <a:masterClrMapping/>
  </p:clrMapOvr>
  <p:transition>
    <p:circl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DE2248-6F52-1147-B0F4-9518474F28CC}" type="datetimeFigureOut">
              <a:rPr lang="en-US" smtClean="0"/>
              <a:pPr/>
              <a:t>12/20/2015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A980E8-25D5-DA44-82EC-4B4C3575DFA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accel="50000" decel="5000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accel="50000" decel="5000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tmplLst>
          <p:tmpl lvl="1">
            <p:tnLst>
              <p:par>
                <p:cTn presetID="2" presetClass="entr" presetSubtype="4" accel="50000" decel="5000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2">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3">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4">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 lvl="5">
            <p:tnLst>
              <p:par>
                <p:cTn presetID="2" presetClass="entr" presetSubtype="4" accel="50000" decel="5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500" fill="hold"/>
                        <p:tgtEl>
                          <p:spTgt spid="3"/>
                        </p:tgtEl>
                        <p:attrNameLst>
                          <p:attrName>ppt_x</p:attrName>
                        </p:attrNameLst>
                      </p:cBhvr>
                      <p:tavLst>
                        <p:tav tm="0">
                          <p:val>
                            <p:strVal val="#ppt_x"/>
                          </p:val>
                        </p:tav>
                        <p:tav tm="100000">
                          <p:val>
                            <p:strVal val="#ppt_x"/>
                          </p:val>
                        </p:tav>
                      </p:tavLst>
                    </p:anim>
                    <p:anim calcmode="lin" valueType="num">
                      <p:cBhvr additive="base">
                        <p:cTn dur="500" fill="hold"/>
                        <p:tgtEl>
                          <p:spTgt spid="3"/>
                        </p:tgtEl>
                        <p:attrNameLst>
                          <p:attrName>ppt_y</p:attrName>
                        </p:attrNameLst>
                      </p:cBhvr>
                      <p:tavLst>
                        <p:tav tm="0">
                          <p:val>
                            <p:strVal val="1+#ppt_h/2"/>
                          </p:val>
                        </p:tav>
                        <p:tav tm="100000">
                          <p:val>
                            <p:strVal val="#ppt_y"/>
                          </p:val>
                        </p:tav>
                      </p:tavLst>
                    </p:anim>
                  </p:childTnLst>
                </p:cTn>
              </p:par>
            </p:tnLst>
          </p:tmpl>
        </p:tmplLst>
      </p:bldP>
    </p:bldLst>
  </p:timing>
  <p:txStyles>
    <p:titleStyle>
      <a:lvl1pPr algn="ctr" defTabSz="457200" rtl="0" eaLnBrk="1" latinLnBrk="0" hangingPunct="1">
        <a:spcBef>
          <a:spcPct val="0"/>
        </a:spcBef>
        <a:buNone/>
        <a:defRPr sz="4400" b="1" kern="1200">
          <a:solidFill>
            <a:srgbClr val="EDE5AB"/>
          </a:solidFill>
          <a:latin typeface="Times New Roman"/>
          <a:ea typeface="+mj-ea"/>
          <a:cs typeface="Times New Roman"/>
        </a:defRPr>
      </a:lvl1pPr>
    </p:titleStyle>
    <p:bodyStyle>
      <a:lvl1pPr marL="342900" indent="-342900" algn="l" defTabSz="457200" rtl="0" eaLnBrk="1" latinLnBrk="0" hangingPunct="1">
        <a:spcBef>
          <a:spcPct val="20000"/>
        </a:spcBef>
        <a:buFont typeface="Arial"/>
        <a:buChar char="•"/>
        <a:defRPr sz="3200" kern="1200">
          <a:solidFill>
            <a:schemeClr val="bg1"/>
          </a:solidFill>
          <a:latin typeface="Calibri (Body)"/>
          <a:ea typeface="+mn-ea"/>
          <a:cs typeface="Calibri (Body)"/>
        </a:defRPr>
      </a:lvl1pPr>
      <a:lvl2pPr marL="742950" indent="-285750" algn="l" defTabSz="457200" rtl="0" eaLnBrk="1" latinLnBrk="0" hangingPunct="1">
        <a:spcBef>
          <a:spcPct val="20000"/>
        </a:spcBef>
        <a:buFont typeface="Arial"/>
        <a:buChar char="–"/>
        <a:defRPr sz="2800" kern="1200">
          <a:solidFill>
            <a:schemeClr val="bg1"/>
          </a:solidFill>
          <a:latin typeface="Calibri (Body)"/>
          <a:ea typeface="+mn-ea"/>
          <a:cs typeface="Calibri (Body)"/>
        </a:defRPr>
      </a:lvl2pPr>
      <a:lvl3pPr marL="1143000" indent="-228600" algn="l" defTabSz="457200" rtl="0" eaLnBrk="1" latinLnBrk="0" hangingPunct="1">
        <a:spcBef>
          <a:spcPct val="20000"/>
        </a:spcBef>
        <a:buFont typeface="Arial"/>
        <a:buChar char="•"/>
        <a:defRPr sz="2400" kern="1200">
          <a:solidFill>
            <a:schemeClr val="bg1"/>
          </a:solidFill>
          <a:latin typeface="Calibri (Body)"/>
          <a:ea typeface="+mn-ea"/>
          <a:cs typeface="Calibri (Body)"/>
        </a:defRPr>
      </a:lvl3pPr>
      <a:lvl4pPr marL="1600200" indent="-228600" algn="l" defTabSz="457200" rtl="0" eaLnBrk="1" latinLnBrk="0" hangingPunct="1">
        <a:spcBef>
          <a:spcPct val="20000"/>
        </a:spcBef>
        <a:buFont typeface="Arial"/>
        <a:buChar char="–"/>
        <a:defRPr sz="2000" kern="1200">
          <a:solidFill>
            <a:schemeClr val="bg1"/>
          </a:solidFill>
          <a:latin typeface="Calibri (Body)"/>
          <a:ea typeface="+mn-ea"/>
          <a:cs typeface="Calibri (Body)"/>
        </a:defRPr>
      </a:lvl4pPr>
      <a:lvl5pPr marL="2057400" indent="-228600" algn="l" defTabSz="457200" rtl="0" eaLnBrk="1" latinLnBrk="0" hangingPunct="1">
        <a:spcBef>
          <a:spcPct val="20000"/>
        </a:spcBef>
        <a:buFont typeface="Arial"/>
        <a:buChar char="»"/>
        <a:defRPr sz="2000" kern="1200">
          <a:solidFill>
            <a:schemeClr val="bg1"/>
          </a:solidFill>
          <a:latin typeface="Calibri (Body)"/>
          <a:ea typeface="+mn-ea"/>
          <a:cs typeface="Calibri (Body)"/>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He Came</a:t>
            </a:r>
            <a:endParaRPr lang="en-US" dirty="0"/>
          </a:p>
        </p:txBody>
      </p:sp>
      <p:sp>
        <p:nvSpPr>
          <p:cNvPr id="3" name="Subtitle 2"/>
          <p:cNvSpPr>
            <a:spLocks noGrp="1"/>
          </p:cNvSpPr>
          <p:nvPr>
            <p:ph type="subTitle" idx="1"/>
          </p:nvPr>
        </p:nvSpPr>
        <p:spPr/>
        <p:txBody>
          <a:bodyPr/>
          <a:lstStyle/>
          <a:p>
            <a:endParaRPr lang="en-US"/>
          </a:p>
        </p:txBody>
      </p:sp>
      <p:pic>
        <p:nvPicPr>
          <p:cNvPr id="4" name="Picture 3" descr="How-He-Came-Title.jpg"/>
          <p:cNvPicPr>
            <a:picLocks noChangeAspect="1"/>
          </p:cNvPicPr>
          <p:nvPr/>
        </p:nvPicPr>
        <p:blipFill>
          <a:blip r:embed="rId3">
            <a:lum contrast="40000"/>
          </a:blip>
          <a:stretch>
            <a:fillRect/>
          </a:stretch>
        </p:blipFill>
        <p:spPr>
          <a:xfrm>
            <a:off x="0" y="0"/>
            <a:ext cx="9144000" cy="6858000"/>
          </a:xfrm>
          <a:prstGeom prst="rect">
            <a:avLst/>
          </a:prstGeom>
        </p:spPr>
      </p:pic>
    </p:spTree>
  </p:cSld>
  <p:clrMapOvr>
    <a:masterClrMapping/>
  </p:clrMapOvr>
  <p:transition>
    <p:circl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Jesus Came To Earth…</a:t>
            </a:r>
            <a:endParaRPr lang="en-US" dirty="0"/>
          </a:p>
        </p:txBody>
      </p:sp>
      <p:sp>
        <p:nvSpPr>
          <p:cNvPr id="3" name="Content Placeholder 2"/>
          <p:cNvSpPr>
            <a:spLocks noGrp="1"/>
          </p:cNvSpPr>
          <p:nvPr>
            <p:ph idx="1"/>
          </p:nvPr>
        </p:nvSpPr>
        <p:spPr>
          <a:xfrm>
            <a:off x="457200" y="1417638"/>
            <a:ext cx="8229600" cy="4318468"/>
          </a:xfrm>
        </p:spPr>
        <p:txBody>
          <a:bodyPr>
            <a:normAutofit lnSpcReduction="10000"/>
          </a:bodyPr>
          <a:lstStyle/>
          <a:p>
            <a:r>
              <a:rPr lang="en-US" dirty="0" smtClean="0"/>
              <a:t>He Came By The Decree of God.</a:t>
            </a:r>
          </a:p>
          <a:p>
            <a:pPr lvl="1"/>
            <a:r>
              <a:rPr lang="en-US" dirty="0" smtClean="0"/>
              <a:t>Luke 1:26</a:t>
            </a:r>
          </a:p>
          <a:p>
            <a:r>
              <a:rPr lang="en-US" dirty="0" smtClean="0"/>
              <a:t>He Came By Birth To Mary.</a:t>
            </a:r>
          </a:p>
          <a:p>
            <a:pPr lvl="1"/>
            <a:r>
              <a:rPr lang="en-US" dirty="0" smtClean="0"/>
              <a:t>Luke 1:31</a:t>
            </a:r>
          </a:p>
          <a:p>
            <a:r>
              <a:rPr lang="en-US" dirty="0" smtClean="0"/>
              <a:t>He Came By The Family of David.</a:t>
            </a:r>
          </a:p>
          <a:p>
            <a:pPr lvl="1"/>
            <a:r>
              <a:rPr lang="en-US" dirty="0" smtClean="0"/>
              <a:t>Luke 1:32-33</a:t>
            </a:r>
          </a:p>
          <a:p>
            <a:r>
              <a:rPr lang="en-US" dirty="0" smtClean="0"/>
              <a:t>He Came By The Power of God.</a:t>
            </a:r>
          </a:p>
          <a:p>
            <a:pPr lvl="1"/>
            <a:r>
              <a:rPr lang="en-US" dirty="0" smtClean="0"/>
              <a:t>Luke 1:35</a:t>
            </a:r>
          </a:p>
        </p:txBody>
      </p:sp>
    </p:spTree>
  </p:cSld>
  <p:clrMapOvr>
    <a:masterClrMapping/>
  </p:clrMapOvr>
  <p:transition>
    <p:circl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When Jesus Came To Earth…</a:t>
            </a:r>
            <a:endParaRPr lang="en-US" dirty="0"/>
          </a:p>
        </p:txBody>
      </p:sp>
      <p:sp>
        <p:nvSpPr>
          <p:cNvPr id="3" name="Content Placeholder 2"/>
          <p:cNvSpPr>
            <a:spLocks noGrp="1"/>
          </p:cNvSpPr>
          <p:nvPr>
            <p:ph idx="1"/>
          </p:nvPr>
        </p:nvSpPr>
        <p:spPr>
          <a:xfrm>
            <a:off x="457200" y="1417638"/>
            <a:ext cx="8229600" cy="4318468"/>
          </a:xfrm>
        </p:spPr>
        <p:txBody>
          <a:bodyPr>
            <a:normAutofit/>
          </a:bodyPr>
          <a:lstStyle/>
          <a:p>
            <a:r>
              <a:rPr lang="en-US" dirty="0" smtClean="0"/>
              <a:t>He Came With A Forerunner.</a:t>
            </a:r>
          </a:p>
          <a:p>
            <a:pPr lvl="1"/>
            <a:r>
              <a:rPr lang="en-US" dirty="0" smtClean="0"/>
              <a:t>Luke 1:76-79</a:t>
            </a:r>
          </a:p>
          <a:p>
            <a:r>
              <a:rPr lang="en-US" dirty="0" smtClean="0"/>
              <a:t>He Came With Angelic Rejoicing That Left The Shepherds In Awe.</a:t>
            </a:r>
          </a:p>
          <a:p>
            <a:pPr lvl="1"/>
            <a:r>
              <a:rPr lang="en-US" dirty="0" smtClean="0"/>
              <a:t>Luke 2:4-20</a:t>
            </a:r>
          </a:p>
          <a:p>
            <a:r>
              <a:rPr lang="en-US" dirty="0" smtClean="0"/>
              <a:t>He Came Both Loved &amp; Hated.</a:t>
            </a:r>
          </a:p>
          <a:p>
            <a:pPr lvl="1"/>
            <a:r>
              <a:rPr lang="en-US" dirty="0" smtClean="0"/>
              <a:t>Matthew 2:10-15, 20-23</a:t>
            </a:r>
          </a:p>
        </p:txBody>
      </p:sp>
    </p:spTree>
  </p:cSld>
  <p:clrMapOvr>
    <a:masterClrMapping/>
  </p:clrMapOvr>
  <p:transition>
    <p:circl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God Wants Us To Know HOW…</a:t>
            </a:r>
            <a:endParaRPr lang="en-US" dirty="0"/>
          </a:p>
        </p:txBody>
      </p:sp>
      <p:sp>
        <p:nvSpPr>
          <p:cNvPr id="3" name="Content Placeholder 2"/>
          <p:cNvSpPr>
            <a:spLocks noGrp="1"/>
          </p:cNvSpPr>
          <p:nvPr>
            <p:ph idx="1"/>
          </p:nvPr>
        </p:nvSpPr>
        <p:spPr>
          <a:xfrm>
            <a:off x="457200" y="1514586"/>
            <a:ext cx="8229600" cy="4250057"/>
          </a:xfrm>
        </p:spPr>
        <p:txBody>
          <a:bodyPr>
            <a:normAutofit fontScale="92500" lnSpcReduction="10000"/>
          </a:bodyPr>
          <a:lstStyle/>
          <a:p>
            <a:r>
              <a:rPr lang="en-US" dirty="0" smtClean="0"/>
              <a:t>Because God Makes The Impossible, Possible.  (Luke 1:37)</a:t>
            </a:r>
          </a:p>
          <a:p>
            <a:r>
              <a:rPr lang="en-US" dirty="0" smtClean="0"/>
              <a:t>So That We Will Trust Him Completely.</a:t>
            </a:r>
          </a:p>
          <a:p>
            <a:pPr lvl="1"/>
            <a:r>
              <a:rPr lang="en-US" dirty="0" smtClean="0"/>
              <a:t>Luke 1:45</a:t>
            </a:r>
          </a:p>
          <a:p>
            <a:r>
              <a:rPr lang="en-US" dirty="0" smtClean="0"/>
              <a:t>So That We Will Know His Mercy Towards </a:t>
            </a:r>
            <a:br>
              <a:rPr lang="en-US" dirty="0" smtClean="0"/>
            </a:br>
            <a:r>
              <a:rPr lang="en-US" dirty="0" smtClean="0"/>
              <a:t>The Humble.</a:t>
            </a:r>
          </a:p>
          <a:p>
            <a:pPr lvl="1"/>
            <a:r>
              <a:rPr lang="en-US" dirty="0" smtClean="0"/>
              <a:t>Luke 1:46-50</a:t>
            </a:r>
          </a:p>
          <a:p>
            <a:r>
              <a:rPr lang="en-US" dirty="0" smtClean="0"/>
              <a:t>So That We Will Tell Others About Him.</a:t>
            </a:r>
          </a:p>
          <a:p>
            <a:pPr lvl="1"/>
            <a:r>
              <a:rPr lang="en-US" dirty="0" smtClean="0"/>
              <a:t>Luke 2:34-38</a:t>
            </a:r>
          </a:p>
          <a:p>
            <a:endParaRPr lang="en-US" dirty="0"/>
          </a:p>
        </p:txBody>
      </p:sp>
    </p:spTree>
  </p:cSld>
  <p:clrMapOvr>
    <a:masterClrMapping/>
  </p:clrMapOvr>
  <p:transition>
    <p:circl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How He Came</a:t>
            </a:r>
            <a:endParaRPr lang="en-US" dirty="0"/>
          </a:p>
        </p:txBody>
      </p:sp>
      <p:sp>
        <p:nvSpPr>
          <p:cNvPr id="3" name="Subtitle 2"/>
          <p:cNvSpPr>
            <a:spLocks noGrp="1"/>
          </p:cNvSpPr>
          <p:nvPr>
            <p:ph type="subTitle" idx="1"/>
          </p:nvPr>
        </p:nvSpPr>
        <p:spPr/>
        <p:txBody>
          <a:bodyPr/>
          <a:lstStyle/>
          <a:p>
            <a:endParaRPr lang="en-US"/>
          </a:p>
        </p:txBody>
      </p:sp>
      <p:pic>
        <p:nvPicPr>
          <p:cNvPr id="4" name="Picture 3" descr="How-He-Came-Title.jpg"/>
          <p:cNvPicPr>
            <a:picLocks noChangeAspect="1"/>
          </p:cNvPicPr>
          <p:nvPr/>
        </p:nvPicPr>
        <p:blipFill>
          <a:blip r:embed="rId3">
            <a:lum contrast="40000"/>
          </a:blip>
          <a:stretch>
            <a:fillRect/>
          </a:stretch>
        </p:blipFill>
        <p:spPr>
          <a:xfrm>
            <a:off x="0" y="0"/>
            <a:ext cx="9144000" cy="6858000"/>
          </a:xfrm>
          <a:prstGeom prst="rect">
            <a:avLst/>
          </a:prstGeom>
        </p:spPr>
      </p:pic>
    </p:spTree>
  </p:cSld>
  <p:clrMapOvr>
    <a:masterClrMapping/>
  </p:clrMapOvr>
  <p:transition>
    <p:circle/>
  </p:transition>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Theme.thmx</Template>
  <TotalTime>2087</TotalTime>
  <Words>1030</Words>
  <Application>Microsoft Office PowerPoint</Application>
  <PresentationFormat>On-screen Show (4:3)</PresentationFormat>
  <Paragraphs>88</Paragraphs>
  <Slides>5</Slides>
  <Notes>5</Notes>
  <HiddenSlides>0</HiddenSlides>
  <MMClips>0</MMClip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Default Theme</vt:lpstr>
      <vt:lpstr>How He Came</vt:lpstr>
      <vt:lpstr>When Jesus Came To Earth…</vt:lpstr>
      <vt:lpstr>When Jesus Came To Earth…</vt:lpstr>
      <vt:lpstr>God Wants Us To Know HOW…</vt:lpstr>
      <vt:lpstr>How He Came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Phillip Shumake</dc:creator>
  <cp:lastModifiedBy>East End</cp:lastModifiedBy>
  <cp:revision>44</cp:revision>
  <cp:lastPrinted>2015-12-20T02:44:18Z</cp:lastPrinted>
  <dcterms:created xsi:type="dcterms:W3CDTF">2015-12-20T01:40:36Z</dcterms:created>
  <dcterms:modified xsi:type="dcterms:W3CDTF">2015-12-20T14:13:36Z</dcterms:modified>
</cp:coreProperties>
</file>