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5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CA2D56-CFEC-4012-856A-10FC1B81204D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E3B1D0-0919-4D20-B1B3-65C3DAA406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Being </a:t>
            </a:r>
            <a:r>
              <a:rPr lang="en-US" dirty="0" smtClean="0"/>
              <a:t>A Godly Husband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3.bp.blogspot.com/-3wB7v-cXocw/UtwBPqzbiRI/AAAAAAAAAbc/swGtmIxtSSM/s1600/prayer+pho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Godly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“</a:t>
            </a:r>
            <a:r>
              <a:rPr lang="en-US" i="1" dirty="0" smtClean="0"/>
              <a:t>And the Lord God said, It is not good that man should be alone; I will make him an HELP MEET for him</a:t>
            </a:r>
            <a:r>
              <a:rPr lang="en-US" dirty="0" smtClean="0"/>
              <a:t>” (Gen 2:18)</a:t>
            </a:r>
          </a:p>
          <a:p>
            <a:endParaRPr lang="en-US" dirty="0" smtClean="0"/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i="1" dirty="0" smtClean="0"/>
              <a:t>EZER</a:t>
            </a:r>
            <a:r>
              <a:rPr lang="en-US" dirty="0" smtClean="0"/>
              <a:t>	- helper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i="1" dirty="0" smtClean="0"/>
              <a:t>KENEGDO	- </a:t>
            </a:r>
            <a:r>
              <a:rPr lang="en-US" dirty="0" smtClean="0"/>
              <a:t>equal but opposite, counterpart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Godly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“This is a great mystery…”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200" dirty="0" smtClean="0"/>
              <a:t>God created and defined marriage v-18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200" dirty="0" smtClean="0"/>
              <a:t>God created the help meet v-21-22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200" dirty="0" smtClean="0"/>
              <a:t>God brought the help meet to man v-22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200" dirty="0" smtClean="0"/>
              <a:t>God joined them together v-24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200" dirty="0" smtClean="0"/>
              <a:t>God ordered the design v-25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Godly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Godly Husbands Understand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99000"/>
            </a:pPr>
            <a:r>
              <a:rPr lang="en-US" sz="3200" dirty="0" smtClean="0"/>
              <a:t>Leave and Cleave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Godly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Godly Husbands Understand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99000"/>
            </a:pPr>
            <a:r>
              <a:rPr lang="en-US" sz="3200" dirty="0" smtClean="0"/>
              <a:t>Leave and Cleave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99000"/>
            </a:pPr>
            <a:r>
              <a:rPr lang="en-US" sz="3200" b="1" dirty="0" smtClean="0"/>
              <a:t>Be Responsible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Godly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Godly Husbands Understand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dirty="0" smtClean="0"/>
              <a:t>Leave and Cleave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dirty="0" smtClean="0"/>
              <a:t>Be Responsible 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b="1" dirty="0" smtClean="0"/>
              <a:t>Love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Godly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Godly Husbands Understand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dirty="0" smtClean="0"/>
              <a:t>Leave and Cleave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dirty="0" smtClean="0"/>
              <a:t>Be Responsible 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dirty="0" smtClean="0"/>
              <a:t>Love 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3200" b="1" dirty="0" smtClean="0"/>
              <a:t>Dwell with Knowledge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/>
          <a:lstStyle/>
          <a:p>
            <a:pPr algn="ctr"/>
            <a:r>
              <a:rPr lang="en-US" dirty="0" smtClean="0"/>
              <a:t> Godly Husbands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0"/>
            <a:ext cx="8077200" cy="5333999"/>
          </a:xfrm>
        </p:spPr>
        <p:txBody>
          <a:bodyPr>
            <a:normAutofit fontScale="92500" lnSpcReduction="10000"/>
          </a:bodyPr>
          <a:lstStyle/>
          <a:p>
            <a:pPr lvl="2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3500" dirty="0" smtClean="0"/>
              <a:t>Godly attributes that husbands can exhibit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Sacrifice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Forgiveness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Mercy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Patience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Endurance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Longsuffering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Submission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Kindness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Love</a:t>
            </a:r>
          </a:p>
          <a:p>
            <a:pPr lvl="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Grace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Being </a:t>
            </a:r>
            <a:r>
              <a:rPr lang="en-US" dirty="0" smtClean="0"/>
              <a:t>A Godly Husband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3.bp.blogspot.com/-3wB7v-cXocw/UtwBPqzbiRI/AAAAAAAAAbc/swGtmIxtSSM/s1600/prayer+pho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820</TotalTime>
  <Words>144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Being A Godly Husband</vt:lpstr>
      <vt:lpstr>Godly Husbands</vt:lpstr>
      <vt:lpstr>Godly Husbands</vt:lpstr>
      <vt:lpstr>Godly Husbands</vt:lpstr>
      <vt:lpstr>Godly Husbands</vt:lpstr>
      <vt:lpstr>Godly Husbands</vt:lpstr>
      <vt:lpstr>Godly Husbands</vt:lpstr>
      <vt:lpstr> Godly Husbands</vt:lpstr>
      <vt:lpstr>Being A Godly Husband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God’s Building</dc:title>
  <dc:creator>Jerry</dc:creator>
  <cp:lastModifiedBy>Jerry</cp:lastModifiedBy>
  <cp:revision>3</cp:revision>
  <dcterms:created xsi:type="dcterms:W3CDTF">2015-03-22T02:33:37Z</dcterms:created>
  <dcterms:modified xsi:type="dcterms:W3CDTF">2015-06-28T11:36:25Z</dcterms:modified>
</cp:coreProperties>
</file>